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bookmarkIdSeed="3">
  <p:sldMasterIdLst>
    <p:sldMasterId id="2147483713" r:id="rId1"/>
  </p:sldMasterIdLst>
  <p:notesMasterIdLst>
    <p:notesMasterId r:id="rId17"/>
  </p:notesMasterIdLst>
  <p:handoutMasterIdLst>
    <p:handoutMasterId r:id="rId18"/>
  </p:handoutMasterIdLst>
  <p:sldIdLst>
    <p:sldId id="264" r:id="rId2"/>
    <p:sldId id="273" r:id="rId3"/>
    <p:sldId id="274" r:id="rId4"/>
    <p:sldId id="275" r:id="rId5"/>
    <p:sldId id="281" r:id="rId6"/>
    <p:sldId id="276" r:id="rId7"/>
    <p:sldId id="282" r:id="rId8"/>
    <p:sldId id="285" r:id="rId9"/>
    <p:sldId id="283" r:id="rId10"/>
    <p:sldId id="286" r:id="rId11"/>
    <p:sldId id="287" r:id="rId12"/>
    <p:sldId id="289" r:id="rId13"/>
    <p:sldId id="290" r:id="rId14"/>
    <p:sldId id="291" r:id="rId15"/>
    <p:sldId id="288" r:id="rId1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 Math" panose="02040503050406030204" pitchFamily="18" charset="0"/>
      <p:regular r:id="rId23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000099"/>
    <a:srgbClr val="0000FF"/>
    <a:srgbClr val="003300"/>
    <a:srgbClr val="C40C8F"/>
    <a:srgbClr val="CC3300"/>
    <a:srgbClr val="FF0000"/>
    <a:srgbClr val="66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62" autoAdjust="0"/>
    <p:restoredTop sz="95332" autoAdjust="0"/>
  </p:normalViewPr>
  <p:slideViewPr>
    <p:cSldViewPr>
      <p:cViewPr varScale="1">
        <p:scale>
          <a:sx n="82" d="100"/>
          <a:sy n="82" d="100"/>
        </p:scale>
        <p:origin x="143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>
            <a:extLst>
              <a:ext uri="{FF2B5EF4-FFF2-40B4-BE49-F238E27FC236}">
                <a16:creationId xmlns:a16="http://schemas.microsoft.com/office/drawing/2014/main" id="{217692E0-076B-4C1D-B215-0FCBABADFB2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9027" name="Rectangle 3">
            <a:extLst>
              <a:ext uri="{FF2B5EF4-FFF2-40B4-BE49-F238E27FC236}">
                <a16:creationId xmlns:a16="http://schemas.microsoft.com/office/drawing/2014/main" id="{31E7FF5D-EFFE-4E6B-8A58-AF22EB6C93C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9028" name="Rectangle 4">
            <a:extLst>
              <a:ext uri="{FF2B5EF4-FFF2-40B4-BE49-F238E27FC236}">
                <a16:creationId xmlns:a16="http://schemas.microsoft.com/office/drawing/2014/main" id="{20C5D852-84CF-43B4-8A72-67FBE7598C2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9029" name="Rectangle 5">
            <a:extLst>
              <a:ext uri="{FF2B5EF4-FFF2-40B4-BE49-F238E27FC236}">
                <a16:creationId xmlns:a16="http://schemas.microsoft.com/office/drawing/2014/main" id="{2424D686-8502-4EC3-88DE-E7ED63BF8981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7238E759-9F37-4280-A4B2-B41B0939555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ACAFFD8F-A85C-4AEB-ACD0-6524EF5CF31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BE5E8124-899C-4B1D-A807-BC60C16E2D7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F22E165D-C1F0-449C-A815-44F7797F639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B8EC3A64-EE19-4EA3-8B06-20FC785EEBE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CF23D881-1A5F-4C33-B162-27A4D714101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531DF5E4-B8CF-4A69-99D0-CFE9014EF77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2D389BE8-6BEF-4BF7-98AC-414DCA59365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E16174B1-43C1-413F-909A-9C060FFB161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93CC6929-05A2-481A-8037-83C0141E52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9B86FFA9-CF60-403D-9509-2A5CDEA79AC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38727C4-5DF1-4C12-BE49-0C692F8A1A7D}" type="slidenum">
              <a:rPr lang="zh-CN" altLang="en-US" sz="1200" b="0" smtClean="0">
                <a:latin typeface="Times New Roman" panose="02020603050405020304" pitchFamily="18" charset="0"/>
              </a:rPr>
              <a:pPr/>
              <a:t>1</a:t>
            </a:fld>
            <a:endParaRPr lang="en-US" altLang="zh-CN" sz="1200" b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576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389BE8-6BEF-4BF7-98AC-414DCA59365A}" type="slidenum">
              <a:rPr lang="zh-CN" altLang="en-US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67380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>
            <a:extLst>
              <a:ext uri="{FF2B5EF4-FFF2-40B4-BE49-F238E27FC236}">
                <a16:creationId xmlns:a16="http://schemas.microsoft.com/office/drawing/2014/main" id="{0D5FE37F-FB2F-4771-B097-6553DF2EA1F0}"/>
              </a:ext>
            </a:extLst>
          </p:cNvPr>
          <p:cNvSpPr>
            <a:spLocks noChangeShapeType="1"/>
          </p:cNvSpPr>
          <p:nvPr/>
        </p:nvSpPr>
        <p:spPr bwMode="auto">
          <a:xfrm>
            <a:off x="7315200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C53BE3E4-7657-423A-9BE4-D013001CC5CA}"/>
              </a:ext>
            </a:extLst>
          </p:cNvPr>
          <p:cNvGrpSpPr>
            <a:grpSpLocks/>
          </p:cNvGrpSpPr>
          <p:nvPr/>
        </p:nvGrpSpPr>
        <p:grpSpPr bwMode="auto">
          <a:xfrm>
            <a:off x="7493000" y="2992438"/>
            <a:ext cx="1338263" cy="2189162"/>
            <a:chOff x="4704" y="1885"/>
            <a:chExt cx="843" cy="1379"/>
          </a:xfrm>
        </p:grpSpPr>
        <p:sp>
          <p:nvSpPr>
            <p:cNvPr id="6" name="Oval 9">
              <a:extLst>
                <a:ext uri="{FF2B5EF4-FFF2-40B4-BE49-F238E27FC236}">
                  <a16:creationId xmlns:a16="http://schemas.microsoft.com/office/drawing/2014/main" id="{88A25FD8-CC8F-4844-BD18-7D5B0FF13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7" name="Oval 10">
              <a:extLst>
                <a:ext uri="{FF2B5EF4-FFF2-40B4-BE49-F238E27FC236}">
                  <a16:creationId xmlns:a16="http://schemas.microsoft.com/office/drawing/2014/main" id="{902D3EEE-A0A0-44A4-9205-86BEEA302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8" name="Oval 11">
              <a:extLst>
                <a:ext uri="{FF2B5EF4-FFF2-40B4-BE49-F238E27FC236}">
                  <a16:creationId xmlns:a16="http://schemas.microsoft.com/office/drawing/2014/main" id="{515CC1B9-C739-4C83-B94A-AAF86E8F17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9" name="Oval 12">
              <a:extLst>
                <a:ext uri="{FF2B5EF4-FFF2-40B4-BE49-F238E27FC236}">
                  <a16:creationId xmlns:a16="http://schemas.microsoft.com/office/drawing/2014/main" id="{1184C5DA-1011-4EBE-82CC-6F599931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" name="Oval 13">
              <a:extLst>
                <a:ext uri="{FF2B5EF4-FFF2-40B4-BE49-F238E27FC236}">
                  <a16:creationId xmlns:a16="http://schemas.microsoft.com/office/drawing/2014/main" id="{ACDEFD58-8E11-4FDA-8B80-41693DFFE2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1" name="Oval 14">
              <a:extLst>
                <a:ext uri="{FF2B5EF4-FFF2-40B4-BE49-F238E27FC236}">
                  <a16:creationId xmlns:a16="http://schemas.microsoft.com/office/drawing/2014/main" id="{A317503E-ADEE-40F4-B8B5-20D903EFE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2" name="Oval 15">
              <a:extLst>
                <a:ext uri="{FF2B5EF4-FFF2-40B4-BE49-F238E27FC236}">
                  <a16:creationId xmlns:a16="http://schemas.microsoft.com/office/drawing/2014/main" id="{59DF5A78-9B7B-426D-81F4-44A0B46F74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064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3" name="Oval 16">
              <a:extLst>
                <a:ext uri="{FF2B5EF4-FFF2-40B4-BE49-F238E27FC236}">
                  <a16:creationId xmlns:a16="http://schemas.microsoft.com/office/drawing/2014/main" id="{6576584A-D1CD-42EC-981E-402C6221B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4" name="Oval 17">
              <a:extLst>
                <a:ext uri="{FF2B5EF4-FFF2-40B4-BE49-F238E27FC236}">
                  <a16:creationId xmlns:a16="http://schemas.microsoft.com/office/drawing/2014/main" id="{7FA2A475-E1C3-4743-8E52-EF83C6E7C0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5" name="Oval 18">
              <a:extLst>
                <a:ext uri="{FF2B5EF4-FFF2-40B4-BE49-F238E27FC236}">
                  <a16:creationId xmlns:a16="http://schemas.microsoft.com/office/drawing/2014/main" id="{5C64853A-BE35-47D9-A7F3-BEF83667D8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6" name="Oval 19">
              <a:extLst>
                <a:ext uri="{FF2B5EF4-FFF2-40B4-BE49-F238E27FC236}">
                  <a16:creationId xmlns:a16="http://schemas.microsoft.com/office/drawing/2014/main" id="{8300D065-26B5-4158-BBDC-5F394D4BD6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7" name="Oval 20">
              <a:extLst>
                <a:ext uri="{FF2B5EF4-FFF2-40B4-BE49-F238E27FC236}">
                  <a16:creationId xmlns:a16="http://schemas.microsoft.com/office/drawing/2014/main" id="{051527F6-DE7F-42A2-932B-28895FE4C0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" y="2243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233CD5AC-FDE7-411C-A364-259F6F2D71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421"/>
              <a:ext cx="127" cy="12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9" name="Oval 22">
              <a:extLst>
                <a:ext uri="{FF2B5EF4-FFF2-40B4-BE49-F238E27FC236}">
                  <a16:creationId xmlns:a16="http://schemas.microsoft.com/office/drawing/2014/main" id="{1609AB7F-CEBF-4C25-8C22-11672D6387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0" name="Oval 23">
              <a:extLst>
                <a:ext uri="{FF2B5EF4-FFF2-40B4-BE49-F238E27FC236}">
                  <a16:creationId xmlns:a16="http://schemas.microsoft.com/office/drawing/2014/main" id="{7657C69F-17F8-4EFB-87FB-CC1D5ACE7C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1" name="Oval 24">
              <a:extLst>
                <a:ext uri="{FF2B5EF4-FFF2-40B4-BE49-F238E27FC236}">
                  <a16:creationId xmlns:a16="http://schemas.microsoft.com/office/drawing/2014/main" id="{06B40831-723F-4336-85BB-D48ADAE1D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421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2" name="Oval 25">
              <a:extLst>
                <a:ext uri="{FF2B5EF4-FFF2-40B4-BE49-F238E27FC236}">
                  <a16:creationId xmlns:a16="http://schemas.microsoft.com/office/drawing/2014/main" id="{EC85E960-8CC2-4C64-AA11-77C1BCF4A6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3" name="Oval 26">
              <a:extLst>
                <a:ext uri="{FF2B5EF4-FFF2-40B4-BE49-F238E27FC236}">
                  <a16:creationId xmlns:a16="http://schemas.microsoft.com/office/drawing/2014/main" id="{F2419438-CF97-4288-B603-52DB5A5F90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4" name="Oval 27">
              <a:extLst>
                <a:ext uri="{FF2B5EF4-FFF2-40B4-BE49-F238E27FC236}">
                  <a16:creationId xmlns:a16="http://schemas.microsoft.com/office/drawing/2014/main" id="{244F80CB-EF50-4103-A201-62CA98A787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5" name="Oval 28">
              <a:extLst>
                <a:ext uri="{FF2B5EF4-FFF2-40B4-BE49-F238E27FC236}">
                  <a16:creationId xmlns:a16="http://schemas.microsoft.com/office/drawing/2014/main" id="{98A2E44B-A1C6-4CF5-A5AD-46211635D9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6" name="Oval 29">
              <a:extLst>
                <a:ext uri="{FF2B5EF4-FFF2-40B4-BE49-F238E27FC236}">
                  <a16:creationId xmlns:a16="http://schemas.microsoft.com/office/drawing/2014/main" id="{65E81701-D318-4920-B4A1-E5D51E4414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" y="2600"/>
              <a:ext cx="127" cy="128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7" name="Oval 30">
              <a:extLst>
                <a:ext uri="{FF2B5EF4-FFF2-40B4-BE49-F238E27FC236}">
                  <a16:creationId xmlns:a16="http://schemas.microsoft.com/office/drawing/2014/main" id="{1371B603-E2F7-455B-96F1-CC13243C2B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779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8" name="Oval 31">
              <a:extLst>
                <a:ext uri="{FF2B5EF4-FFF2-40B4-BE49-F238E27FC236}">
                  <a16:creationId xmlns:a16="http://schemas.microsoft.com/office/drawing/2014/main" id="{EEAFDA1D-3ECD-4903-9EEF-E46D2576F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29" name="Oval 32">
              <a:extLst>
                <a:ext uri="{FF2B5EF4-FFF2-40B4-BE49-F238E27FC236}">
                  <a16:creationId xmlns:a16="http://schemas.microsoft.com/office/drawing/2014/main" id="{DCF9081A-3508-4E9A-B6B7-3FB40E8712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0" name="Oval 33">
              <a:extLst>
                <a:ext uri="{FF2B5EF4-FFF2-40B4-BE49-F238E27FC236}">
                  <a16:creationId xmlns:a16="http://schemas.microsoft.com/office/drawing/2014/main" id="{FDA7251E-DA79-4E14-A48D-89B0C120DA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779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1" name="Oval 34">
              <a:extLst>
                <a:ext uri="{FF2B5EF4-FFF2-40B4-BE49-F238E27FC236}">
                  <a16:creationId xmlns:a16="http://schemas.microsoft.com/office/drawing/2014/main" id="{07FA007A-60DA-4261-B4BA-9C825523AC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2" name="Oval 35">
              <a:extLst>
                <a:ext uri="{FF2B5EF4-FFF2-40B4-BE49-F238E27FC236}">
                  <a16:creationId xmlns:a16="http://schemas.microsoft.com/office/drawing/2014/main" id="{EFB89D85-D5DE-4A82-AE85-A364C50A77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3" name="Oval 36">
              <a:extLst>
                <a:ext uri="{FF2B5EF4-FFF2-40B4-BE49-F238E27FC236}">
                  <a16:creationId xmlns:a16="http://schemas.microsoft.com/office/drawing/2014/main" id="{84C37A94-F8AF-4713-BFF9-CBF44A4A48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4" name="Oval 37">
              <a:extLst>
                <a:ext uri="{FF2B5EF4-FFF2-40B4-BE49-F238E27FC236}">
                  <a16:creationId xmlns:a16="http://schemas.microsoft.com/office/drawing/2014/main" id="{2741F3C8-CF44-44DA-851B-3E315306C2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5" name="Oval 38">
              <a:extLst>
                <a:ext uri="{FF2B5EF4-FFF2-40B4-BE49-F238E27FC236}">
                  <a16:creationId xmlns:a16="http://schemas.microsoft.com/office/drawing/2014/main" id="{81AD9A54-E098-4C6D-97D3-D8F434F576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36" name="Oval 39">
              <a:extLst>
                <a:ext uri="{FF2B5EF4-FFF2-40B4-BE49-F238E27FC236}">
                  <a16:creationId xmlns:a16="http://schemas.microsoft.com/office/drawing/2014/main" id="{1BD83BC6-A84D-4F46-9E1D-ACD88A7CC2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</p:grpSp>
      <p:sp>
        <p:nvSpPr>
          <p:cNvPr id="37" name="Line 40">
            <a:extLst>
              <a:ext uri="{FF2B5EF4-FFF2-40B4-BE49-F238E27FC236}">
                <a16:creationId xmlns:a16="http://schemas.microsoft.com/office/drawing/2014/main" id="{E28551B1-DFA2-4A89-BC00-92B1AF35CA75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00" y="2819400"/>
            <a:ext cx="82296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617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15913" y="466725"/>
            <a:ext cx="6781800" cy="2133600"/>
          </a:xfrm>
        </p:spPr>
        <p:txBody>
          <a:bodyPr/>
          <a:lstStyle>
            <a:lvl1pPr algn="r">
              <a:defRPr sz="4800"/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30618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849313" y="3049588"/>
            <a:ext cx="6248400" cy="2362200"/>
          </a:xfr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3200"/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38" name="Rectangle 5">
            <a:extLst>
              <a:ext uri="{FF2B5EF4-FFF2-40B4-BE49-F238E27FC236}">
                <a16:creationId xmlns:a16="http://schemas.microsoft.com/office/drawing/2014/main" id="{35DCC0B1-9AAA-4FBB-9222-E270091F844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9" name="Rectangle 6">
            <a:extLst>
              <a:ext uri="{FF2B5EF4-FFF2-40B4-BE49-F238E27FC236}">
                <a16:creationId xmlns:a16="http://schemas.microsoft.com/office/drawing/2014/main" id="{9827E251-C0EC-48D6-84B4-3AF393D4ED2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0" name="Rectangle 7">
            <a:extLst>
              <a:ext uri="{FF2B5EF4-FFF2-40B4-BE49-F238E27FC236}">
                <a16:creationId xmlns:a16="http://schemas.microsoft.com/office/drawing/2014/main" id="{E0784FF1-2646-4907-A181-B9CB543E3D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45C02A-C222-4926-B862-531905DBEA0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5264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1936CEA-E7C9-4B31-BCBD-D13023EA1CD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57ABC34-217D-4D9C-A4F1-0CB15AE97EA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A4C9D9FD-A9E3-4694-9961-D3CDFCD32A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51A43-CC43-4B68-9DF3-739253156B6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88158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2238"/>
            <a:ext cx="2057400" cy="6008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2238"/>
            <a:ext cx="6019800" cy="6008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60F835D-2E84-4C0C-AB13-BC6879F47D9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7871FBB-2610-408C-BEA8-05513836C77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1113B75E-ED29-4EFB-91E3-CE2BF800F91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49AE2B-CCCE-4273-A4D4-334CC0EDF18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093951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75438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719263"/>
            <a:ext cx="8229600" cy="4411662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78BD2F7-F1EF-4A93-9329-0521CCCCD3B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B42CA44-D962-43CF-96DB-711C83D21A4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B417D026-DECA-4F17-BFA8-DAAC6198954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1904F5-9E4E-455F-B19D-257A7FBC2A5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96027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D4BA45E-21CF-4AE8-9D71-B5F92D3EAB1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EF74C34-B357-49FF-869B-36B8E90928E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18B0490-C60D-4BF9-977E-41831B98687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1AB354-3672-4ADC-BD69-459FDD26957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16907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9C7233A-EB05-41F9-85F4-A3F575CA1D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8EE9A29-1638-4725-94A0-F447534C339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AFACD07F-233D-415A-A9B3-A0EA572A8B1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A351C6-D97C-4DEE-9A4F-66BDA21D47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1533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600F8FB-31A3-45F4-996A-35FF7E5AC2F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6237EEC-DFD0-4822-9D03-3AA065C221C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E3204EF5-EA0E-41AE-BFF6-CE9AA92B307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1D8B63-2DB7-46BD-8FD6-6020B5A330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26075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A7704D5B-CF77-4930-B53B-10B6E26D3BB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C719A542-54B0-4649-8DB9-4AB5643600F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FA2F76F7-2A99-48B3-8DF2-531374B503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F2BE4F-9DBD-4CE6-962C-CF1FAB6CB01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5224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58DBC7B-E6A3-4867-9513-EE5C435B642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57E7F60-2C0C-4FC1-A397-9A71E9F3C9F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2BCA9617-A07F-4A60-A28C-574A0BFF9FA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383915-780D-422B-8817-71AC1A767F7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4686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45DD788F-E4FC-4F8E-880F-E366E1DB1BC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175A1D43-707F-4A29-9E30-5AD157595EB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DAF32F74-F4DA-4EBD-9070-E9E50BDCB32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64BD4E-42A8-4ED7-A568-539E66242A9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52036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AE47438-C5FA-4D87-B2CC-3F1C9C02C62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42CAFEB-1B08-42AC-8184-ACC5BFFBB9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E3C7C91F-4383-489A-8B8D-990EBA82EC3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C0380F-A922-46AE-989D-C264928CD4B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2708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26C994A-951B-46F6-BF37-035D1711FFE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CB4F2D4-1F6C-45F9-9EEB-8DD561746CF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FEDF7260-EF33-497B-B577-60CFA9ADD9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9963CB-846B-42A1-A041-06884621B8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36510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>
            <a:extLst>
              <a:ext uri="{FF2B5EF4-FFF2-40B4-BE49-F238E27FC236}">
                <a16:creationId xmlns:a16="http://schemas.microsoft.com/office/drawing/2014/main" id="{2F953205-5B43-4B18-9A01-EC969935453D}"/>
              </a:ext>
            </a:extLst>
          </p:cNvPr>
          <p:cNvSpPr>
            <a:spLocks noChangeShapeType="1"/>
          </p:cNvSpPr>
          <p:nvPr/>
        </p:nvSpPr>
        <p:spPr bwMode="auto">
          <a:xfrm>
            <a:off x="7962900" y="152400"/>
            <a:ext cx="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0304760-2876-4674-AD56-F9E6C48829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22238"/>
            <a:ext cx="7543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9D25F14F-7F0F-4318-A113-C2DF581E80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19263"/>
            <a:ext cx="8229600" cy="4411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305157" name="Rectangle 5">
            <a:extLst>
              <a:ext uri="{FF2B5EF4-FFF2-40B4-BE49-F238E27FC236}">
                <a16:creationId xmlns:a16="http://schemas.microsoft.com/office/drawing/2014/main" id="{DADDB58D-452C-4D0B-84A6-FEC201C3019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0"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5158" name="Rectangle 6">
            <a:extLst>
              <a:ext uri="{FF2B5EF4-FFF2-40B4-BE49-F238E27FC236}">
                <a16:creationId xmlns:a16="http://schemas.microsoft.com/office/drawing/2014/main" id="{D964E3E6-8E75-41A5-A76B-7B1E7BCC10B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 b="0"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5159" name="Rectangle 7">
            <a:extLst>
              <a:ext uri="{FF2B5EF4-FFF2-40B4-BE49-F238E27FC236}">
                <a16:creationId xmlns:a16="http://schemas.microsoft.com/office/drawing/2014/main" id="{FE1226A3-EFD9-4252-97B8-88DD0C2A909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0">
                <a:ea typeface="+mn-ea"/>
              </a:defRPr>
            </a:lvl1pPr>
          </a:lstStyle>
          <a:p>
            <a:pPr>
              <a:defRPr/>
            </a:pPr>
            <a:fld id="{B9EADA6A-09DB-4928-B7FE-9F43E9244CE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grpSp>
        <p:nvGrpSpPr>
          <p:cNvPr id="1032" name="Group 8">
            <a:extLst>
              <a:ext uri="{FF2B5EF4-FFF2-40B4-BE49-F238E27FC236}">
                <a16:creationId xmlns:a16="http://schemas.microsoft.com/office/drawing/2014/main" id="{FC3F6B2D-84A0-4A43-9234-EDA63FE12C10}"/>
              </a:ext>
            </a:extLst>
          </p:cNvPr>
          <p:cNvGrpSpPr>
            <a:grpSpLocks/>
          </p:cNvGrpSpPr>
          <p:nvPr/>
        </p:nvGrpSpPr>
        <p:grpSpPr bwMode="auto">
          <a:xfrm>
            <a:off x="8153400" y="152400"/>
            <a:ext cx="792163" cy="1295400"/>
            <a:chOff x="5136" y="960"/>
            <a:chExt cx="528" cy="864"/>
          </a:xfrm>
        </p:grpSpPr>
        <p:sp>
          <p:nvSpPr>
            <p:cNvPr id="1033" name="Oval 9">
              <a:extLst>
                <a:ext uri="{FF2B5EF4-FFF2-40B4-BE49-F238E27FC236}">
                  <a16:creationId xmlns:a16="http://schemas.microsoft.com/office/drawing/2014/main" id="{26FE00B9-CDCC-493E-A687-0D1E394C8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960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4" name="Oval 10">
              <a:extLst>
                <a:ext uri="{FF2B5EF4-FFF2-40B4-BE49-F238E27FC236}">
                  <a16:creationId xmlns:a16="http://schemas.microsoft.com/office/drawing/2014/main" id="{7D4D3588-DA81-4A8D-A3F9-0717B2C7E6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960"/>
              <a:ext cx="79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5" name="Oval 11">
              <a:extLst>
                <a:ext uri="{FF2B5EF4-FFF2-40B4-BE49-F238E27FC236}">
                  <a16:creationId xmlns:a16="http://schemas.microsoft.com/office/drawing/2014/main" id="{C26F370D-28CD-4E69-B70C-140AF564B3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960"/>
              <a:ext cx="76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6" name="Oval 12">
              <a:extLst>
                <a:ext uri="{FF2B5EF4-FFF2-40B4-BE49-F238E27FC236}">
                  <a16:creationId xmlns:a16="http://schemas.microsoft.com/office/drawing/2014/main" id="{91E07B3F-28D9-4209-AEE0-5E6921C77F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072"/>
              <a:ext cx="80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7" name="Oval 13">
              <a:extLst>
                <a:ext uri="{FF2B5EF4-FFF2-40B4-BE49-F238E27FC236}">
                  <a16:creationId xmlns:a16="http://schemas.microsoft.com/office/drawing/2014/main" id="{7839DE16-701C-4E54-88BD-0A319DE1CD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072"/>
              <a:ext cx="79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8" name="Oval 14">
              <a:extLst>
                <a:ext uri="{FF2B5EF4-FFF2-40B4-BE49-F238E27FC236}">
                  <a16:creationId xmlns:a16="http://schemas.microsoft.com/office/drawing/2014/main" id="{3E2B6B7F-C4C1-4D23-86B3-717560C2F9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072"/>
              <a:ext cx="76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39" name="Oval 15">
              <a:extLst>
                <a:ext uri="{FF2B5EF4-FFF2-40B4-BE49-F238E27FC236}">
                  <a16:creationId xmlns:a16="http://schemas.microsoft.com/office/drawing/2014/main" id="{DBFCE0DE-86BE-41BE-9361-55A7F8563E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072"/>
              <a:ext cx="73" cy="7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0" name="Oval 16">
              <a:extLst>
                <a:ext uri="{FF2B5EF4-FFF2-40B4-BE49-F238E27FC236}">
                  <a16:creationId xmlns:a16="http://schemas.microsoft.com/office/drawing/2014/main" id="{7BAA2640-6AC7-4A0D-96A4-2B515A4CA8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184"/>
              <a:ext cx="80" cy="7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1" name="Oval 17">
              <a:extLst>
                <a:ext uri="{FF2B5EF4-FFF2-40B4-BE49-F238E27FC236}">
                  <a16:creationId xmlns:a16="http://schemas.microsoft.com/office/drawing/2014/main" id="{A37C205F-D3E3-44CE-A0DE-24ED963D1A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184"/>
              <a:ext cx="79" cy="7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2" name="Oval 18">
              <a:extLst>
                <a:ext uri="{FF2B5EF4-FFF2-40B4-BE49-F238E27FC236}">
                  <a16:creationId xmlns:a16="http://schemas.microsoft.com/office/drawing/2014/main" id="{68E64B8A-27B4-4E00-8413-6539CFDEA2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184"/>
              <a:ext cx="76" cy="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3" name="Oval 19">
              <a:extLst>
                <a:ext uri="{FF2B5EF4-FFF2-40B4-BE49-F238E27FC236}">
                  <a16:creationId xmlns:a16="http://schemas.microsoft.com/office/drawing/2014/main" id="{4A07AE9A-1ACC-41A6-95DE-FA9551EC42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184"/>
              <a:ext cx="73" cy="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4" name="Oval 20">
              <a:extLst>
                <a:ext uri="{FF2B5EF4-FFF2-40B4-BE49-F238E27FC236}">
                  <a16:creationId xmlns:a16="http://schemas.microsoft.com/office/drawing/2014/main" id="{276DA73A-F455-4AA1-8853-0C2137D5D0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4" y="1184"/>
              <a:ext cx="80" cy="7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5" name="Oval 21">
              <a:extLst>
                <a:ext uri="{FF2B5EF4-FFF2-40B4-BE49-F238E27FC236}">
                  <a16:creationId xmlns:a16="http://schemas.microsoft.com/office/drawing/2014/main" id="{CA0DF87E-D715-49D4-95DC-8C17251462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296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6" name="Oval 22">
              <a:extLst>
                <a:ext uri="{FF2B5EF4-FFF2-40B4-BE49-F238E27FC236}">
                  <a16:creationId xmlns:a16="http://schemas.microsoft.com/office/drawing/2014/main" id="{6196C195-0570-4507-8BE1-4C4F7526D3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296"/>
              <a:ext cx="79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7" name="Oval 23">
              <a:extLst>
                <a:ext uri="{FF2B5EF4-FFF2-40B4-BE49-F238E27FC236}">
                  <a16:creationId xmlns:a16="http://schemas.microsoft.com/office/drawing/2014/main" id="{4A248188-86FB-48E9-AA9F-6F85BFFF1C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296"/>
              <a:ext cx="76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8" name="Oval 24">
              <a:extLst>
                <a:ext uri="{FF2B5EF4-FFF2-40B4-BE49-F238E27FC236}">
                  <a16:creationId xmlns:a16="http://schemas.microsoft.com/office/drawing/2014/main" id="{29D49F37-DF19-4AC9-A4CF-AF2FEC4CF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296"/>
              <a:ext cx="73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49" name="Oval 25">
              <a:extLst>
                <a:ext uri="{FF2B5EF4-FFF2-40B4-BE49-F238E27FC236}">
                  <a16:creationId xmlns:a16="http://schemas.microsoft.com/office/drawing/2014/main" id="{4354EAC0-9608-4F42-A4EB-3B80AB50FE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408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0" name="Oval 26">
              <a:extLst>
                <a:ext uri="{FF2B5EF4-FFF2-40B4-BE49-F238E27FC236}">
                  <a16:creationId xmlns:a16="http://schemas.microsoft.com/office/drawing/2014/main" id="{B14CF823-AFB3-4D9D-820E-DEED2D8F8B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408"/>
              <a:ext cx="79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1" name="Oval 27">
              <a:extLst>
                <a:ext uri="{FF2B5EF4-FFF2-40B4-BE49-F238E27FC236}">
                  <a16:creationId xmlns:a16="http://schemas.microsoft.com/office/drawing/2014/main" id="{8C0D4A71-0F85-46DC-A09E-E4899FA625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408"/>
              <a:ext cx="76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2" name="Oval 28">
              <a:extLst>
                <a:ext uri="{FF2B5EF4-FFF2-40B4-BE49-F238E27FC236}">
                  <a16:creationId xmlns:a16="http://schemas.microsoft.com/office/drawing/2014/main" id="{D8611E10-4554-4047-8AE2-292DB89618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408"/>
              <a:ext cx="73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3" name="Oval 29">
              <a:extLst>
                <a:ext uri="{FF2B5EF4-FFF2-40B4-BE49-F238E27FC236}">
                  <a16:creationId xmlns:a16="http://schemas.microsoft.com/office/drawing/2014/main" id="{228F1CF7-484D-47F9-8A98-61FDBB02BB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4" y="1408"/>
              <a:ext cx="80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4" name="Oval 30">
              <a:extLst>
                <a:ext uri="{FF2B5EF4-FFF2-40B4-BE49-F238E27FC236}">
                  <a16:creationId xmlns:a16="http://schemas.microsoft.com/office/drawing/2014/main" id="{677B7870-F53C-49E6-8A48-5B9058B54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520"/>
              <a:ext cx="80" cy="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5" name="Oval 31">
              <a:extLst>
                <a:ext uri="{FF2B5EF4-FFF2-40B4-BE49-F238E27FC236}">
                  <a16:creationId xmlns:a16="http://schemas.microsoft.com/office/drawing/2014/main" id="{B90C3BA9-8F27-488C-902A-7EDE78F586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520"/>
              <a:ext cx="79" cy="7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6" name="Oval 32">
              <a:extLst>
                <a:ext uri="{FF2B5EF4-FFF2-40B4-BE49-F238E27FC236}">
                  <a16:creationId xmlns:a16="http://schemas.microsoft.com/office/drawing/2014/main" id="{0F215F35-84FC-4301-BF39-EB916D808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520"/>
              <a:ext cx="76" cy="7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7" name="Oval 33">
              <a:extLst>
                <a:ext uri="{FF2B5EF4-FFF2-40B4-BE49-F238E27FC236}">
                  <a16:creationId xmlns:a16="http://schemas.microsoft.com/office/drawing/2014/main" id="{9CBFC69D-7219-40A7-8E4B-466A14AA62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520"/>
              <a:ext cx="73" cy="79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8" name="Oval 34">
              <a:extLst>
                <a:ext uri="{FF2B5EF4-FFF2-40B4-BE49-F238E27FC236}">
                  <a16:creationId xmlns:a16="http://schemas.microsoft.com/office/drawing/2014/main" id="{7C40E023-19D9-47DF-851F-925372EA3A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632"/>
              <a:ext cx="80" cy="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59" name="Oval 35">
              <a:extLst>
                <a:ext uri="{FF2B5EF4-FFF2-40B4-BE49-F238E27FC236}">
                  <a16:creationId xmlns:a16="http://schemas.microsoft.com/office/drawing/2014/main" id="{20F49249-9A41-43B1-8146-E8CB99268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632"/>
              <a:ext cx="79" cy="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60" name="Oval 36">
              <a:extLst>
                <a:ext uri="{FF2B5EF4-FFF2-40B4-BE49-F238E27FC236}">
                  <a16:creationId xmlns:a16="http://schemas.microsoft.com/office/drawing/2014/main" id="{554FBFD8-31F4-4720-B124-5E605F5C9E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632"/>
              <a:ext cx="76" cy="75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61" name="Oval 37">
              <a:extLst>
                <a:ext uri="{FF2B5EF4-FFF2-40B4-BE49-F238E27FC236}">
                  <a16:creationId xmlns:a16="http://schemas.microsoft.com/office/drawing/2014/main" id="{4BD42C68-FD3D-4872-AC3B-6E44064DD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632"/>
              <a:ext cx="73" cy="75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62" name="Oval 38">
              <a:extLst>
                <a:ext uri="{FF2B5EF4-FFF2-40B4-BE49-F238E27FC236}">
                  <a16:creationId xmlns:a16="http://schemas.microsoft.com/office/drawing/2014/main" id="{5C69F370-C53C-4117-BE42-4761FC0476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744"/>
              <a:ext cx="79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1063" name="Oval 39">
              <a:extLst>
                <a:ext uri="{FF2B5EF4-FFF2-40B4-BE49-F238E27FC236}">
                  <a16:creationId xmlns:a16="http://schemas.microsoft.com/office/drawing/2014/main" id="{95A6A15C-9C07-4AEA-BBF6-C6911A35DB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744"/>
              <a:ext cx="73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  <p:sldLayoutId id="2147484039" r:id="rId2"/>
    <p:sldLayoutId id="2147484040" r:id="rId3"/>
    <p:sldLayoutId id="2147484041" r:id="rId4"/>
    <p:sldLayoutId id="2147484042" r:id="rId5"/>
    <p:sldLayoutId id="2147484043" r:id="rId6"/>
    <p:sldLayoutId id="2147484044" r:id="rId7"/>
    <p:sldLayoutId id="2147484045" r:id="rId8"/>
    <p:sldLayoutId id="2147484046" r:id="rId9"/>
    <p:sldLayoutId id="2147484047" r:id="rId10"/>
    <p:sldLayoutId id="2147484048" r:id="rId11"/>
    <p:sldLayoutId id="2147484049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l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692150" indent="-3476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l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87425" indent="-29368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l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281113" indent="-2921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986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411" name="Rectangle 1641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86" name="Title 1">
            <a:extLst>
              <a:ext uri="{FF2B5EF4-FFF2-40B4-BE49-F238E27FC236}">
                <a16:creationId xmlns:a16="http://schemas.microsoft.com/office/drawing/2014/main" id="{189A0D5A-D854-46A3-A059-AFDACF4B19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9160" y="457200"/>
            <a:ext cx="818223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eaLnBrk="1" hangingPunct="1">
              <a:lnSpc>
                <a:spcPct val="90000"/>
              </a:lnSpc>
            </a:pPr>
            <a:br>
              <a:rPr lang="en-US" altLang="en-US" sz="23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AN TOÀN VÀ BẢO MẬT DỮ LIỆU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TRONG HỆ THỐNG THÔNG TIN</a:t>
            </a:r>
            <a:endParaRPr lang="en-US" altLang="en-US" sz="32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D21F96-33C3-65DA-9543-465E256EA986}"/>
              </a:ext>
            </a:extLst>
          </p:cNvPr>
          <p:cNvSpPr txBox="1"/>
          <p:nvPr/>
        </p:nvSpPr>
        <p:spPr>
          <a:xfrm>
            <a:off x="479157" y="2506213"/>
            <a:ext cx="8182233" cy="552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eaLnBrk="1" hangingPunct="1">
              <a:lnSpc>
                <a:spcPct val="90000"/>
              </a:lnSpc>
              <a:spcBef>
                <a:spcPts val="1000"/>
              </a:spcBef>
            </a:pPr>
            <a:r>
              <a:rPr lang="en-US" b="0" i="0" dirty="0" err="1">
                <a:effectLst/>
                <a:latin typeface="+mj-lt"/>
                <a:ea typeface="+mn-ea"/>
              </a:rPr>
              <a:t>Mã</a:t>
            </a:r>
            <a:r>
              <a:rPr lang="en-US" b="0" i="0" dirty="0">
                <a:effectLst/>
                <a:latin typeface="+mj-lt"/>
                <a:ea typeface="+mn-ea"/>
              </a:rPr>
              <a:t> </a:t>
            </a:r>
            <a:r>
              <a:rPr lang="en-US" b="0" i="0" dirty="0" err="1">
                <a:effectLst/>
                <a:latin typeface="+mj-lt"/>
                <a:ea typeface="+mn-ea"/>
              </a:rPr>
              <a:t>hóa</a:t>
            </a:r>
            <a:r>
              <a:rPr lang="en-US" b="0" i="0" dirty="0">
                <a:effectLst/>
                <a:latin typeface="+mj-lt"/>
                <a:ea typeface="+mn-ea"/>
              </a:rPr>
              <a:t> RSA </a:t>
            </a:r>
            <a:r>
              <a:rPr lang="en-US" b="0" i="0" dirty="0" err="1">
                <a:effectLst/>
                <a:latin typeface="+mj-lt"/>
                <a:ea typeface="+mn-ea"/>
              </a:rPr>
              <a:t>trong</a:t>
            </a:r>
            <a:r>
              <a:rPr lang="en-US" b="0" i="0" dirty="0">
                <a:effectLst/>
                <a:latin typeface="+mj-lt"/>
                <a:ea typeface="+mn-ea"/>
              </a:rPr>
              <a:t> tin </a:t>
            </a:r>
            <a:r>
              <a:rPr lang="en-US" b="0" i="0" dirty="0" err="1">
                <a:effectLst/>
                <a:latin typeface="+mj-lt"/>
                <a:ea typeface="+mn-ea"/>
              </a:rPr>
              <a:t>nhắn</a:t>
            </a:r>
            <a:r>
              <a:rPr lang="en-US" b="0" i="0" dirty="0">
                <a:effectLst/>
                <a:latin typeface="+mj-lt"/>
                <a:ea typeface="+mn-ea"/>
              </a:rPr>
              <a:t> </a:t>
            </a:r>
            <a:r>
              <a:rPr lang="en-US" b="0" i="0" dirty="0" err="1">
                <a:effectLst/>
                <a:latin typeface="+mj-lt"/>
                <a:ea typeface="+mn-ea"/>
              </a:rPr>
              <a:t>văn</a:t>
            </a:r>
            <a:r>
              <a:rPr lang="en-US" b="0" i="0" dirty="0">
                <a:effectLst/>
                <a:latin typeface="+mj-lt"/>
                <a:ea typeface="+mn-ea"/>
              </a:rPr>
              <a:t> </a:t>
            </a:r>
            <a:r>
              <a:rPr lang="en-US" b="0" i="0" dirty="0" err="1">
                <a:effectLst/>
                <a:latin typeface="+mj-lt"/>
                <a:ea typeface="+mn-ea"/>
              </a:rPr>
              <a:t>bản</a:t>
            </a:r>
            <a:endParaRPr lang="en-US" dirty="0">
              <a:latin typeface="+mj-lt"/>
              <a:ea typeface="+mn-ea"/>
            </a:endParaRPr>
          </a:p>
        </p:txBody>
      </p:sp>
      <p:sp>
        <p:nvSpPr>
          <p:cNvPr id="1641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37560" y="1850683"/>
            <a:ext cx="2468880" cy="18288"/>
          </a:xfrm>
          <a:custGeom>
            <a:avLst/>
            <a:gdLst>
              <a:gd name="connsiteX0" fmla="*/ 0 w 2468880"/>
              <a:gd name="connsiteY0" fmla="*/ 0 h 18288"/>
              <a:gd name="connsiteX1" fmla="*/ 592531 w 2468880"/>
              <a:gd name="connsiteY1" fmla="*/ 0 h 18288"/>
              <a:gd name="connsiteX2" fmla="*/ 1160374 w 2468880"/>
              <a:gd name="connsiteY2" fmla="*/ 0 h 18288"/>
              <a:gd name="connsiteX3" fmla="*/ 1728216 w 2468880"/>
              <a:gd name="connsiteY3" fmla="*/ 0 h 18288"/>
              <a:gd name="connsiteX4" fmla="*/ 2468880 w 2468880"/>
              <a:gd name="connsiteY4" fmla="*/ 0 h 18288"/>
              <a:gd name="connsiteX5" fmla="*/ 2468880 w 2468880"/>
              <a:gd name="connsiteY5" fmla="*/ 18288 h 18288"/>
              <a:gd name="connsiteX6" fmla="*/ 1802282 w 2468880"/>
              <a:gd name="connsiteY6" fmla="*/ 18288 h 18288"/>
              <a:gd name="connsiteX7" fmla="*/ 1209751 w 2468880"/>
              <a:gd name="connsiteY7" fmla="*/ 18288 h 18288"/>
              <a:gd name="connsiteX8" fmla="*/ 641909 w 2468880"/>
              <a:gd name="connsiteY8" fmla="*/ 18288 h 18288"/>
              <a:gd name="connsiteX9" fmla="*/ 0 w 2468880"/>
              <a:gd name="connsiteY9" fmla="*/ 18288 h 18288"/>
              <a:gd name="connsiteX10" fmla="*/ 0 w 2468880"/>
              <a:gd name="connsiteY10" fmla="*/ 0 h 18288"/>
              <a:gd name="connsiteX0" fmla="*/ 0 w 2468880"/>
              <a:gd name="connsiteY0" fmla="*/ 0 h 18288"/>
              <a:gd name="connsiteX1" fmla="*/ 567842 w 2468880"/>
              <a:gd name="connsiteY1" fmla="*/ 0 h 18288"/>
              <a:gd name="connsiteX2" fmla="*/ 1234440 w 2468880"/>
              <a:gd name="connsiteY2" fmla="*/ 0 h 18288"/>
              <a:gd name="connsiteX3" fmla="*/ 1777594 w 2468880"/>
              <a:gd name="connsiteY3" fmla="*/ 0 h 18288"/>
              <a:gd name="connsiteX4" fmla="*/ 2468880 w 2468880"/>
              <a:gd name="connsiteY4" fmla="*/ 0 h 18288"/>
              <a:gd name="connsiteX5" fmla="*/ 2468880 w 2468880"/>
              <a:gd name="connsiteY5" fmla="*/ 18288 h 18288"/>
              <a:gd name="connsiteX6" fmla="*/ 1876349 w 2468880"/>
              <a:gd name="connsiteY6" fmla="*/ 18288 h 18288"/>
              <a:gd name="connsiteX7" fmla="*/ 1209751 w 2468880"/>
              <a:gd name="connsiteY7" fmla="*/ 18288 h 18288"/>
              <a:gd name="connsiteX8" fmla="*/ 617220 w 2468880"/>
              <a:gd name="connsiteY8" fmla="*/ 18288 h 18288"/>
              <a:gd name="connsiteX9" fmla="*/ 0 w 2468880"/>
              <a:gd name="connsiteY9" fmla="*/ 18288 h 18288"/>
              <a:gd name="connsiteX10" fmla="*/ 0 w 246888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68880" h="18288" fill="none" extrusionOk="0">
                <a:moveTo>
                  <a:pt x="0" y="0"/>
                </a:moveTo>
                <a:cubicBezTo>
                  <a:pt x="172691" y="-12357"/>
                  <a:pt x="387089" y="31321"/>
                  <a:pt x="592531" y="0"/>
                </a:cubicBezTo>
                <a:cubicBezTo>
                  <a:pt x="767979" y="-23244"/>
                  <a:pt x="871733" y="8472"/>
                  <a:pt x="1160374" y="0"/>
                </a:cubicBezTo>
                <a:cubicBezTo>
                  <a:pt x="1449601" y="-3911"/>
                  <a:pt x="1607266" y="19376"/>
                  <a:pt x="1728216" y="0"/>
                </a:cubicBezTo>
                <a:cubicBezTo>
                  <a:pt x="1818829" y="-58888"/>
                  <a:pt x="2275430" y="-9413"/>
                  <a:pt x="2468880" y="0"/>
                </a:cubicBezTo>
                <a:cubicBezTo>
                  <a:pt x="2467145" y="5314"/>
                  <a:pt x="2470816" y="12013"/>
                  <a:pt x="2468880" y="18288"/>
                </a:cubicBezTo>
                <a:cubicBezTo>
                  <a:pt x="2232442" y="-3319"/>
                  <a:pt x="2078773" y="23053"/>
                  <a:pt x="1802282" y="18288"/>
                </a:cubicBezTo>
                <a:cubicBezTo>
                  <a:pt x="1540683" y="32618"/>
                  <a:pt x="1384233" y="17358"/>
                  <a:pt x="1209751" y="18288"/>
                </a:cubicBezTo>
                <a:cubicBezTo>
                  <a:pt x="1038679" y="-28357"/>
                  <a:pt x="820616" y="4958"/>
                  <a:pt x="641909" y="18288"/>
                </a:cubicBezTo>
                <a:cubicBezTo>
                  <a:pt x="423595" y="12488"/>
                  <a:pt x="155068" y="41456"/>
                  <a:pt x="0" y="18288"/>
                </a:cubicBezTo>
                <a:cubicBezTo>
                  <a:pt x="898" y="13406"/>
                  <a:pt x="19" y="4120"/>
                  <a:pt x="0" y="0"/>
                </a:cubicBezTo>
                <a:close/>
              </a:path>
              <a:path w="2468880" h="18288" stroke="0" extrusionOk="0">
                <a:moveTo>
                  <a:pt x="0" y="0"/>
                </a:moveTo>
                <a:cubicBezTo>
                  <a:pt x="201127" y="34474"/>
                  <a:pt x="321325" y="11273"/>
                  <a:pt x="567842" y="0"/>
                </a:cubicBezTo>
                <a:cubicBezTo>
                  <a:pt x="816255" y="-37660"/>
                  <a:pt x="940209" y="-838"/>
                  <a:pt x="1234440" y="0"/>
                </a:cubicBezTo>
                <a:cubicBezTo>
                  <a:pt x="1509789" y="16874"/>
                  <a:pt x="1664509" y="5689"/>
                  <a:pt x="1777594" y="0"/>
                </a:cubicBezTo>
                <a:cubicBezTo>
                  <a:pt x="1845726" y="-6548"/>
                  <a:pt x="2193196" y="19370"/>
                  <a:pt x="2468880" y="0"/>
                </a:cubicBezTo>
                <a:cubicBezTo>
                  <a:pt x="2468174" y="8377"/>
                  <a:pt x="2470272" y="13210"/>
                  <a:pt x="2468880" y="18288"/>
                </a:cubicBezTo>
                <a:cubicBezTo>
                  <a:pt x="2271382" y="44380"/>
                  <a:pt x="1978656" y="31741"/>
                  <a:pt x="1876349" y="18288"/>
                </a:cubicBezTo>
                <a:cubicBezTo>
                  <a:pt x="1751977" y="-6016"/>
                  <a:pt x="1388067" y="3222"/>
                  <a:pt x="1209751" y="18288"/>
                </a:cubicBezTo>
                <a:cubicBezTo>
                  <a:pt x="1065802" y="31061"/>
                  <a:pt x="753821" y="-1004"/>
                  <a:pt x="617220" y="18288"/>
                </a:cubicBezTo>
                <a:cubicBezTo>
                  <a:pt x="481425" y="28412"/>
                  <a:pt x="248319" y="-391"/>
                  <a:pt x="0" y="18288"/>
                </a:cubicBezTo>
                <a:cubicBezTo>
                  <a:pt x="-445" y="10205"/>
                  <a:pt x="-140" y="6087"/>
                  <a:pt x="0" y="0"/>
                </a:cubicBezTo>
                <a:close/>
              </a:path>
              <a:path w="2468880" h="18288" fill="none" stroke="0" extrusionOk="0">
                <a:moveTo>
                  <a:pt x="0" y="0"/>
                </a:moveTo>
                <a:cubicBezTo>
                  <a:pt x="191987" y="-31891"/>
                  <a:pt x="414837" y="25678"/>
                  <a:pt x="592531" y="0"/>
                </a:cubicBezTo>
                <a:cubicBezTo>
                  <a:pt x="785000" y="-43603"/>
                  <a:pt x="868560" y="12415"/>
                  <a:pt x="1160374" y="0"/>
                </a:cubicBezTo>
                <a:cubicBezTo>
                  <a:pt x="1441409" y="-18672"/>
                  <a:pt x="1600372" y="47113"/>
                  <a:pt x="1728216" y="0"/>
                </a:cubicBezTo>
                <a:cubicBezTo>
                  <a:pt x="1847110" y="23792"/>
                  <a:pt x="2233557" y="23802"/>
                  <a:pt x="2468880" y="0"/>
                </a:cubicBezTo>
                <a:cubicBezTo>
                  <a:pt x="2467752" y="4917"/>
                  <a:pt x="2468978" y="13565"/>
                  <a:pt x="2468880" y="18288"/>
                </a:cubicBezTo>
                <a:cubicBezTo>
                  <a:pt x="2265563" y="-17971"/>
                  <a:pt x="2033349" y="16262"/>
                  <a:pt x="1802282" y="18288"/>
                </a:cubicBezTo>
                <a:cubicBezTo>
                  <a:pt x="1512355" y="31573"/>
                  <a:pt x="1367809" y="29302"/>
                  <a:pt x="1209751" y="18288"/>
                </a:cubicBezTo>
                <a:cubicBezTo>
                  <a:pt x="1060405" y="26129"/>
                  <a:pt x="875661" y="10838"/>
                  <a:pt x="641909" y="18288"/>
                </a:cubicBezTo>
                <a:cubicBezTo>
                  <a:pt x="461670" y="14581"/>
                  <a:pt x="162829" y="18463"/>
                  <a:pt x="0" y="18288"/>
                </a:cubicBezTo>
                <a:cubicBezTo>
                  <a:pt x="913" y="12991"/>
                  <a:pt x="-1021" y="455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custGeom>
                    <a:avLst/>
                    <a:gdLst>
                      <a:gd name="connsiteX0" fmla="*/ 0 w 2468880"/>
                      <a:gd name="connsiteY0" fmla="*/ 0 h 18288"/>
                      <a:gd name="connsiteX1" fmla="*/ 592531 w 2468880"/>
                      <a:gd name="connsiteY1" fmla="*/ 0 h 18288"/>
                      <a:gd name="connsiteX2" fmla="*/ 1160374 w 2468880"/>
                      <a:gd name="connsiteY2" fmla="*/ 0 h 18288"/>
                      <a:gd name="connsiteX3" fmla="*/ 1728216 w 2468880"/>
                      <a:gd name="connsiteY3" fmla="*/ 0 h 18288"/>
                      <a:gd name="connsiteX4" fmla="*/ 2468880 w 2468880"/>
                      <a:gd name="connsiteY4" fmla="*/ 0 h 18288"/>
                      <a:gd name="connsiteX5" fmla="*/ 2468880 w 2468880"/>
                      <a:gd name="connsiteY5" fmla="*/ 18288 h 18288"/>
                      <a:gd name="connsiteX6" fmla="*/ 1802282 w 2468880"/>
                      <a:gd name="connsiteY6" fmla="*/ 18288 h 18288"/>
                      <a:gd name="connsiteX7" fmla="*/ 1209751 w 2468880"/>
                      <a:gd name="connsiteY7" fmla="*/ 18288 h 18288"/>
                      <a:gd name="connsiteX8" fmla="*/ 641909 w 2468880"/>
                      <a:gd name="connsiteY8" fmla="*/ 18288 h 18288"/>
                      <a:gd name="connsiteX9" fmla="*/ 0 w 2468880"/>
                      <a:gd name="connsiteY9" fmla="*/ 18288 h 18288"/>
                      <a:gd name="connsiteX10" fmla="*/ 0 w 2468880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68880" h="18288" fill="none" extrusionOk="0">
                        <a:moveTo>
                          <a:pt x="0" y="0"/>
                        </a:moveTo>
                        <a:cubicBezTo>
                          <a:pt x="171523" y="-1510"/>
                          <a:pt x="416079" y="20036"/>
                          <a:pt x="592531" y="0"/>
                        </a:cubicBezTo>
                        <a:cubicBezTo>
                          <a:pt x="768983" y="-20036"/>
                          <a:pt x="878305" y="13110"/>
                          <a:pt x="1160374" y="0"/>
                        </a:cubicBezTo>
                        <a:cubicBezTo>
                          <a:pt x="1442443" y="-13110"/>
                          <a:pt x="1612108" y="24695"/>
                          <a:pt x="1728216" y="0"/>
                        </a:cubicBezTo>
                        <a:cubicBezTo>
                          <a:pt x="1844324" y="-24695"/>
                          <a:pt x="2271040" y="20667"/>
                          <a:pt x="2468880" y="0"/>
                        </a:cubicBezTo>
                        <a:cubicBezTo>
                          <a:pt x="2468302" y="4771"/>
                          <a:pt x="2469633" y="12323"/>
                          <a:pt x="2468880" y="18288"/>
                        </a:cubicBezTo>
                        <a:cubicBezTo>
                          <a:pt x="2229297" y="-14659"/>
                          <a:pt x="2066775" y="30253"/>
                          <a:pt x="1802282" y="18288"/>
                        </a:cubicBezTo>
                        <a:cubicBezTo>
                          <a:pt x="1537789" y="6323"/>
                          <a:pt x="1379930" y="22266"/>
                          <a:pt x="1209751" y="18288"/>
                        </a:cubicBezTo>
                        <a:cubicBezTo>
                          <a:pt x="1039572" y="14310"/>
                          <a:pt x="837025" y="12850"/>
                          <a:pt x="641909" y="18288"/>
                        </a:cubicBezTo>
                        <a:cubicBezTo>
                          <a:pt x="446793" y="23726"/>
                          <a:pt x="170561" y="18472"/>
                          <a:pt x="0" y="18288"/>
                        </a:cubicBezTo>
                        <a:cubicBezTo>
                          <a:pt x="841" y="12879"/>
                          <a:pt x="-726" y="3977"/>
                          <a:pt x="0" y="0"/>
                        </a:cubicBezTo>
                        <a:close/>
                      </a:path>
                      <a:path w="2468880" h="18288" stroke="0" extrusionOk="0">
                        <a:moveTo>
                          <a:pt x="0" y="0"/>
                        </a:moveTo>
                        <a:cubicBezTo>
                          <a:pt x="190931" y="24910"/>
                          <a:pt x="333688" y="11559"/>
                          <a:pt x="567842" y="0"/>
                        </a:cubicBezTo>
                        <a:cubicBezTo>
                          <a:pt x="801996" y="-11559"/>
                          <a:pt x="939971" y="-5677"/>
                          <a:pt x="1234440" y="0"/>
                        </a:cubicBezTo>
                        <a:cubicBezTo>
                          <a:pt x="1528909" y="5677"/>
                          <a:pt x="1658539" y="5184"/>
                          <a:pt x="1777594" y="0"/>
                        </a:cubicBezTo>
                        <a:cubicBezTo>
                          <a:pt x="1896649" y="-5184"/>
                          <a:pt x="2186164" y="23915"/>
                          <a:pt x="2468880" y="0"/>
                        </a:cubicBezTo>
                        <a:cubicBezTo>
                          <a:pt x="2468266" y="8857"/>
                          <a:pt x="2469384" y="13619"/>
                          <a:pt x="2468880" y="18288"/>
                        </a:cubicBezTo>
                        <a:cubicBezTo>
                          <a:pt x="2271330" y="36599"/>
                          <a:pt x="2001027" y="31554"/>
                          <a:pt x="1876349" y="18288"/>
                        </a:cubicBezTo>
                        <a:cubicBezTo>
                          <a:pt x="1751671" y="5022"/>
                          <a:pt x="1364652" y="15063"/>
                          <a:pt x="1209751" y="18288"/>
                        </a:cubicBezTo>
                        <a:cubicBezTo>
                          <a:pt x="1054850" y="21513"/>
                          <a:pt x="748438" y="20074"/>
                          <a:pt x="617220" y="18288"/>
                        </a:cubicBezTo>
                        <a:cubicBezTo>
                          <a:pt x="486002" y="16502"/>
                          <a:pt x="237432" y="27200"/>
                          <a:pt x="0" y="18288"/>
                        </a:cubicBezTo>
                        <a:cubicBezTo>
                          <a:pt x="-487" y="10816"/>
                          <a:pt x="-839" y="605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85C104-DBF9-442A-AC0A-567D603C0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A5E3F3D-694B-45D9-B97E-96EC8D79C625}" type="slidenum">
              <a:rPr lang="en-US" altLang="zh-CN" sz="1200">
                <a:solidFill>
                  <a:schemeClr val="tx1">
                    <a:tint val="75000"/>
                  </a:schemeClr>
                </a:solidFill>
                <a:latin typeface="+mj-lt"/>
              </a:rPr>
              <a:pPr>
                <a:spcAft>
                  <a:spcPts val="600"/>
                </a:spcAft>
                <a:defRPr/>
              </a:pPr>
              <a:t>1</a:t>
            </a:fld>
            <a:endParaRPr lang="en-US" altLang="zh-CN" sz="1200">
              <a:solidFill>
                <a:schemeClr val="tx1">
                  <a:tint val="75000"/>
                </a:schemeClr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7E7155-7F34-133E-A89E-3B139DAB6E4A}"/>
              </a:ext>
            </a:extLst>
          </p:cNvPr>
          <p:cNvSpPr txBox="1"/>
          <p:nvPr/>
        </p:nvSpPr>
        <p:spPr>
          <a:xfrm>
            <a:off x="914400" y="4075457"/>
            <a:ext cx="4191000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latin typeface="+mj-lt"/>
              </a:rPr>
              <a:t>Nhóm</a:t>
            </a:r>
            <a:r>
              <a:rPr lang="en-US" dirty="0">
                <a:latin typeface="+mj-lt"/>
              </a:rPr>
              <a:t> 5</a:t>
            </a:r>
          </a:p>
          <a:p>
            <a:pPr>
              <a:spcAft>
                <a:spcPts val="600"/>
              </a:spcAft>
            </a:pPr>
            <a:r>
              <a:rPr lang="en-US" sz="1600" b="0" dirty="0" err="1">
                <a:latin typeface="+mj-lt"/>
              </a:rPr>
              <a:t>Trần</a:t>
            </a:r>
            <a:r>
              <a:rPr lang="en-US" sz="1600" b="0" dirty="0">
                <a:latin typeface="+mj-lt"/>
              </a:rPr>
              <a:t> </a:t>
            </a:r>
            <a:r>
              <a:rPr lang="en-US" sz="1600" b="0" dirty="0" err="1">
                <a:latin typeface="+mj-lt"/>
              </a:rPr>
              <a:t>Nguyên</a:t>
            </a:r>
            <a:r>
              <a:rPr lang="en-US" sz="1600" b="0" dirty="0">
                <a:latin typeface="+mj-lt"/>
              </a:rPr>
              <a:t> </a:t>
            </a:r>
            <a:r>
              <a:rPr lang="en-US" sz="1600" b="0" dirty="0" err="1">
                <a:latin typeface="+mj-lt"/>
              </a:rPr>
              <a:t>Lộc</a:t>
            </a:r>
            <a:r>
              <a:rPr lang="en-US" sz="1600" b="0" dirty="0">
                <a:latin typeface="+mj-lt"/>
              </a:rPr>
              <a:t> – 3120410297</a:t>
            </a:r>
          </a:p>
          <a:p>
            <a:pPr>
              <a:spcAft>
                <a:spcPts val="600"/>
              </a:spcAft>
            </a:pPr>
            <a:r>
              <a:rPr lang="en-US" sz="1600" b="0" dirty="0">
                <a:latin typeface="+mj-lt"/>
              </a:rPr>
              <a:t>Võ </a:t>
            </a:r>
            <a:r>
              <a:rPr lang="en-US" sz="1600" b="0" dirty="0" err="1">
                <a:latin typeface="+mj-lt"/>
              </a:rPr>
              <a:t>Đăng</a:t>
            </a:r>
            <a:r>
              <a:rPr lang="en-US" sz="1600" b="0" dirty="0">
                <a:latin typeface="+mj-lt"/>
              </a:rPr>
              <a:t> Quang – 3120410429</a:t>
            </a:r>
          </a:p>
          <a:p>
            <a:pPr>
              <a:spcAft>
                <a:spcPts val="600"/>
              </a:spcAft>
            </a:pPr>
            <a:r>
              <a:rPr lang="en-US" sz="1600" b="0" dirty="0" err="1">
                <a:latin typeface="+mj-lt"/>
              </a:rPr>
              <a:t>Phạm</a:t>
            </a:r>
            <a:r>
              <a:rPr lang="en-US" sz="1600" b="0" dirty="0">
                <a:latin typeface="+mj-lt"/>
              </a:rPr>
              <a:t> </a:t>
            </a:r>
            <a:r>
              <a:rPr lang="en-US" sz="1600" b="0" dirty="0" err="1">
                <a:latin typeface="+mj-lt"/>
              </a:rPr>
              <a:t>Nhật</a:t>
            </a:r>
            <a:r>
              <a:rPr lang="en-US" sz="1600" b="0" dirty="0">
                <a:latin typeface="+mj-lt"/>
              </a:rPr>
              <a:t> Tân – 3120410465</a:t>
            </a:r>
          </a:p>
          <a:p>
            <a:pPr>
              <a:spcAft>
                <a:spcPts val="600"/>
              </a:spcAft>
            </a:pPr>
            <a:r>
              <a:rPr lang="en-US" sz="1600" b="0" dirty="0" err="1">
                <a:latin typeface="+mj-lt"/>
              </a:rPr>
              <a:t>Phạm</a:t>
            </a:r>
            <a:r>
              <a:rPr lang="en-US" sz="1600" b="0" dirty="0">
                <a:latin typeface="+mj-lt"/>
              </a:rPr>
              <a:t> Minh </a:t>
            </a:r>
            <a:r>
              <a:rPr lang="en-US" sz="1600" b="0" dirty="0" err="1">
                <a:latin typeface="+mj-lt"/>
              </a:rPr>
              <a:t>Quân</a:t>
            </a:r>
            <a:r>
              <a:rPr lang="en-US" sz="1600" b="0" dirty="0">
                <a:latin typeface="+mj-lt"/>
              </a:rPr>
              <a:t> – 3120410438</a:t>
            </a:r>
          </a:p>
          <a:p>
            <a:pPr>
              <a:spcAft>
                <a:spcPts val="600"/>
              </a:spcAft>
            </a:pPr>
            <a:r>
              <a:rPr lang="en-US" sz="1600" b="0" dirty="0" err="1">
                <a:latin typeface="+mj-lt"/>
              </a:rPr>
              <a:t>Trịnh</a:t>
            </a:r>
            <a:r>
              <a:rPr lang="en-US" sz="1600" b="0" dirty="0">
                <a:latin typeface="+mj-lt"/>
              </a:rPr>
              <a:t> </a:t>
            </a:r>
            <a:r>
              <a:rPr lang="en-US" sz="1600" b="0" dirty="0" err="1">
                <a:latin typeface="+mj-lt"/>
              </a:rPr>
              <a:t>Hùng</a:t>
            </a:r>
            <a:r>
              <a:rPr lang="en-US" sz="1600" b="0" dirty="0">
                <a:latin typeface="+mj-lt"/>
              </a:rPr>
              <a:t> Thái – 3120410471</a:t>
            </a:r>
          </a:p>
        </p:txBody>
      </p:sp>
    </p:spTree>
    <p:extLst>
      <p:ext uri="{BB962C8B-B14F-4D97-AF65-F5344CB8AC3E}">
        <p14:creationId xmlns:p14="http://schemas.microsoft.com/office/powerpoint/2010/main" val="90253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6" grpId="0"/>
      <p:bldP spid="5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18E8FE-23EE-C5CB-894D-E810D1005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300" dirty="0" err="1"/>
              <a:t>Mô</a:t>
            </a:r>
            <a:r>
              <a:rPr lang="en-US" sz="4300" dirty="0"/>
              <a:t> </a:t>
            </a:r>
            <a:r>
              <a:rPr lang="en-US" sz="4300" dirty="0" err="1"/>
              <a:t>phỏng</a:t>
            </a:r>
            <a:r>
              <a:rPr lang="en-US" sz="4300" dirty="0"/>
              <a:t> </a:t>
            </a:r>
            <a:r>
              <a:rPr lang="en-US" sz="4300" dirty="0" err="1"/>
              <a:t>quá</a:t>
            </a:r>
            <a:r>
              <a:rPr lang="en-US" sz="4300" dirty="0"/>
              <a:t> </a:t>
            </a:r>
            <a:r>
              <a:rPr lang="en-US" sz="4300" dirty="0" err="1"/>
              <a:t>trình</a:t>
            </a:r>
            <a:r>
              <a:rPr lang="en-US" sz="4300" dirty="0"/>
              <a:t> </a:t>
            </a:r>
            <a:r>
              <a:rPr lang="en-US" sz="4300" dirty="0" err="1"/>
              <a:t>mã</a:t>
            </a:r>
            <a:r>
              <a:rPr lang="en-US" sz="4300" dirty="0"/>
              <a:t> </a:t>
            </a:r>
            <a:r>
              <a:rPr lang="en-US" sz="4300" dirty="0" err="1"/>
              <a:t>hóa</a:t>
            </a:r>
            <a:r>
              <a:rPr lang="en-US" sz="4300" dirty="0"/>
              <a:t> tin </a:t>
            </a:r>
            <a:r>
              <a:rPr lang="en-US" sz="4300" dirty="0" err="1"/>
              <a:t>nhắn</a:t>
            </a:r>
            <a:r>
              <a:rPr lang="en-US" sz="4300" dirty="0"/>
              <a:t> </a:t>
            </a:r>
            <a:r>
              <a:rPr lang="en-US" sz="4300" dirty="0" err="1"/>
              <a:t>bằng</a:t>
            </a:r>
            <a:r>
              <a:rPr lang="en-US" sz="4300" dirty="0"/>
              <a:t> RSA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  <a:gd name="connsiteX0" fmla="*/ 0 w 8140446"/>
              <a:gd name="connsiteY0" fmla="*/ 0 h 18288"/>
              <a:gd name="connsiteX1" fmla="*/ 596966 w 8140446"/>
              <a:gd name="connsiteY1" fmla="*/ 0 h 18288"/>
              <a:gd name="connsiteX2" fmla="*/ 1031123 w 8140446"/>
              <a:gd name="connsiteY2" fmla="*/ 0 h 18288"/>
              <a:gd name="connsiteX3" fmla="*/ 1872303 w 8140446"/>
              <a:gd name="connsiteY3" fmla="*/ 0 h 18288"/>
              <a:gd name="connsiteX4" fmla="*/ 2469269 w 8140446"/>
              <a:gd name="connsiteY4" fmla="*/ 0 h 18288"/>
              <a:gd name="connsiteX5" fmla="*/ 3066235 w 8140446"/>
              <a:gd name="connsiteY5" fmla="*/ 0 h 18288"/>
              <a:gd name="connsiteX6" fmla="*/ 3907414 w 8140446"/>
              <a:gd name="connsiteY6" fmla="*/ 0 h 18288"/>
              <a:gd name="connsiteX7" fmla="*/ 4422976 w 8140446"/>
              <a:gd name="connsiteY7" fmla="*/ 0 h 18288"/>
              <a:gd name="connsiteX8" fmla="*/ 5264155 w 8140446"/>
              <a:gd name="connsiteY8" fmla="*/ 0 h 18288"/>
              <a:gd name="connsiteX9" fmla="*/ 6105335 w 8140446"/>
              <a:gd name="connsiteY9" fmla="*/ 0 h 18288"/>
              <a:gd name="connsiteX10" fmla="*/ 6783705 w 8140446"/>
              <a:gd name="connsiteY10" fmla="*/ 0 h 18288"/>
              <a:gd name="connsiteX11" fmla="*/ 8140446 w 8140446"/>
              <a:gd name="connsiteY11" fmla="*/ 0 h 18288"/>
              <a:gd name="connsiteX12" fmla="*/ 8140446 w 8140446"/>
              <a:gd name="connsiteY12" fmla="*/ 18288 h 18288"/>
              <a:gd name="connsiteX13" fmla="*/ 7706289 w 8140446"/>
              <a:gd name="connsiteY13" fmla="*/ 18288 h 18288"/>
              <a:gd name="connsiteX14" fmla="*/ 6865109 w 8140446"/>
              <a:gd name="connsiteY14" fmla="*/ 18288 h 18288"/>
              <a:gd name="connsiteX15" fmla="*/ 6349548 w 8140446"/>
              <a:gd name="connsiteY15" fmla="*/ 18288 h 18288"/>
              <a:gd name="connsiteX16" fmla="*/ 5671177 w 8140446"/>
              <a:gd name="connsiteY16" fmla="*/ 18288 h 18288"/>
              <a:gd name="connsiteX17" fmla="*/ 4829998 w 8140446"/>
              <a:gd name="connsiteY17" fmla="*/ 18288 h 18288"/>
              <a:gd name="connsiteX18" fmla="*/ 4151627 w 8140446"/>
              <a:gd name="connsiteY18" fmla="*/ 18288 h 18288"/>
              <a:gd name="connsiteX19" fmla="*/ 3717470 w 8140446"/>
              <a:gd name="connsiteY19" fmla="*/ 18288 h 18288"/>
              <a:gd name="connsiteX20" fmla="*/ 3201909 w 8140446"/>
              <a:gd name="connsiteY20" fmla="*/ 18288 h 18288"/>
              <a:gd name="connsiteX21" fmla="*/ 2360729 w 8140446"/>
              <a:gd name="connsiteY21" fmla="*/ 18288 h 18288"/>
              <a:gd name="connsiteX22" fmla="*/ 1682359 w 8140446"/>
              <a:gd name="connsiteY22" fmla="*/ 18288 h 18288"/>
              <a:gd name="connsiteX23" fmla="*/ 1166797 w 8140446"/>
              <a:gd name="connsiteY23" fmla="*/ 18288 h 18288"/>
              <a:gd name="connsiteX24" fmla="*/ 0 w 8140446"/>
              <a:gd name="connsiteY24" fmla="*/ 18288 h 18288"/>
              <a:gd name="connsiteX25" fmla="*/ 0 w 8140446"/>
              <a:gd name="connsiteY2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87427" y="6231"/>
                  <a:pt x="309612" y="-26324"/>
                  <a:pt x="434157" y="0"/>
                </a:cubicBezTo>
                <a:cubicBezTo>
                  <a:pt x="536972" y="29330"/>
                  <a:pt x="959392" y="28619"/>
                  <a:pt x="1193932" y="0"/>
                </a:cubicBezTo>
                <a:cubicBezTo>
                  <a:pt x="1446097" y="13819"/>
                  <a:pt x="1471680" y="7203"/>
                  <a:pt x="1628089" y="0"/>
                </a:cubicBezTo>
                <a:cubicBezTo>
                  <a:pt x="1817415" y="4047"/>
                  <a:pt x="1949536" y="-59324"/>
                  <a:pt x="2225055" y="0"/>
                </a:cubicBezTo>
                <a:cubicBezTo>
                  <a:pt x="2520490" y="18365"/>
                  <a:pt x="2717469" y="18707"/>
                  <a:pt x="3066235" y="0"/>
                </a:cubicBezTo>
                <a:cubicBezTo>
                  <a:pt x="3437075" y="3751"/>
                  <a:pt x="3408347" y="31644"/>
                  <a:pt x="3744605" y="0"/>
                </a:cubicBezTo>
                <a:cubicBezTo>
                  <a:pt x="4097249" y="-11527"/>
                  <a:pt x="4249699" y="-32555"/>
                  <a:pt x="4504380" y="0"/>
                </a:cubicBezTo>
                <a:cubicBezTo>
                  <a:pt x="4737570" y="17980"/>
                  <a:pt x="4877497" y="1006"/>
                  <a:pt x="5101346" y="0"/>
                </a:cubicBezTo>
                <a:cubicBezTo>
                  <a:pt x="5359305" y="-15330"/>
                  <a:pt x="5447195" y="7257"/>
                  <a:pt x="5779717" y="0"/>
                </a:cubicBezTo>
                <a:cubicBezTo>
                  <a:pt x="6090019" y="-17621"/>
                  <a:pt x="6273151" y="4279"/>
                  <a:pt x="6620896" y="0"/>
                </a:cubicBezTo>
                <a:cubicBezTo>
                  <a:pt x="6968586" y="34056"/>
                  <a:pt x="6990073" y="23587"/>
                  <a:pt x="7136458" y="0"/>
                </a:cubicBezTo>
                <a:cubicBezTo>
                  <a:pt x="7320575" y="20480"/>
                  <a:pt x="7847401" y="-6173"/>
                  <a:pt x="8140446" y="0"/>
                </a:cubicBezTo>
                <a:cubicBezTo>
                  <a:pt x="8139878" y="7862"/>
                  <a:pt x="8140227" y="13269"/>
                  <a:pt x="8140446" y="18288"/>
                </a:cubicBezTo>
                <a:cubicBezTo>
                  <a:pt x="7908069" y="-20636"/>
                  <a:pt x="7683037" y="21977"/>
                  <a:pt x="7543480" y="18288"/>
                </a:cubicBezTo>
                <a:cubicBezTo>
                  <a:pt x="7393752" y="10050"/>
                  <a:pt x="7221032" y="-3229"/>
                  <a:pt x="7109323" y="18288"/>
                </a:cubicBezTo>
                <a:cubicBezTo>
                  <a:pt x="7015297" y="22483"/>
                  <a:pt x="6599332" y="40899"/>
                  <a:pt x="6430952" y="18288"/>
                </a:cubicBezTo>
                <a:cubicBezTo>
                  <a:pt x="6292915" y="-34150"/>
                  <a:pt x="6142305" y="21507"/>
                  <a:pt x="5915391" y="18288"/>
                </a:cubicBezTo>
                <a:cubicBezTo>
                  <a:pt x="5682725" y="47843"/>
                  <a:pt x="5440566" y="31420"/>
                  <a:pt x="5237020" y="18288"/>
                </a:cubicBezTo>
                <a:cubicBezTo>
                  <a:pt x="5046456" y="10577"/>
                  <a:pt x="4706449" y="51976"/>
                  <a:pt x="4558650" y="18288"/>
                </a:cubicBezTo>
                <a:cubicBezTo>
                  <a:pt x="4361396" y="-987"/>
                  <a:pt x="4145362" y="-22303"/>
                  <a:pt x="3880279" y="18288"/>
                </a:cubicBezTo>
                <a:cubicBezTo>
                  <a:pt x="3610716" y="25411"/>
                  <a:pt x="3472690" y="4008"/>
                  <a:pt x="3201909" y="18288"/>
                </a:cubicBezTo>
                <a:cubicBezTo>
                  <a:pt x="2913595" y="35097"/>
                  <a:pt x="2753317" y="-1149"/>
                  <a:pt x="2604943" y="18288"/>
                </a:cubicBezTo>
                <a:cubicBezTo>
                  <a:pt x="2450130" y="36989"/>
                  <a:pt x="1974183" y="40159"/>
                  <a:pt x="1845168" y="18288"/>
                </a:cubicBezTo>
                <a:cubicBezTo>
                  <a:pt x="1677929" y="220"/>
                  <a:pt x="1378098" y="-772"/>
                  <a:pt x="1166797" y="18288"/>
                </a:cubicBezTo>
                <a:cubicBezTo>
                  <a:pt x="921150" y="53277"/>
                  <a:pt x="327457" y="47297"/>
                  <a:pt x="0" y="18288"/>
                </a:cubicBezTo>
                <a:cubicBezTo>
                  <a:pt x="-589" y="13471"/>
                  <a:pt x="-474" y="7409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36968" y="-25482"/>
                  <a:pt x="379786" y="11224"/>
                  <a:pt x="596966" y="0"/>
                </a:cubicBezTo>
                <a:cubicBezTo>
                  <a:pt x="815878" y="-21223"/>
                  <a:pt x="832062" y="11868"/>
                  <a:pt x="1031123" y="0"/>
                </a:cubicBezTo>
                <a:cubicBezTo>
                  <a:pt x="1256800" y="-30738"/>
                  <a:pt x="1658090" y="-20345"/>
                  <a:pt x="1872303" y="0"/>
                </a:cubicBezTo>
                <a:cubicBezTo>
                  <a:pt x="2115604" y="28431"/>
                  <a:pt x="2277865" y="-40642"/>
                  <a:pt x="2469269" y="0"/>
                </a:cubicBezTo>
                <a:cubicBezTo>
                  <a:pt x="2679731" y="25919"/>
                  <a:pt x="2788602" y="-6498"/>
                  <a:pt x="3066235" y="0"/>
                </a:cubicBezTo>
                <a:cubicBezTo>
                  <a:pt x="3325663" y="-14487"/>
                  <a:pt x="3706561" y="67517"/>
                  <a:pt x="3907414" y="0"/>
                </a:cubicBezTo>
                <a:cubicBezTo>
                  <a:pt x="4127229" y="-37113"/>
                  <a:pt x="4179037" y="-8167"/>
                  <a:pt x="4422976" y="0"/>
                </a:cubicBezTo>
                <a:cubicBezTo>
                  <a:pt x="4683575" y="-28486"/>
                  <a:pt x="5055803" y="-13799"/>
                  <a:pt x="5264155" y="0"/>
                </a:cubicBezTo>
                <a:cubicBezTo>
                  <a:pt x="5513566" y="14315"/>
                  <a:pt x="5735215" y="2768"/>
                  <a:pt x="6105335" y="0"/>
                </a:cubicBezTo>
                <a:cubicBezTo>
                  <a:pt x="6510913" y="-12587"/>
                  <a:pt x="6456171" y="3247"/>
                  <a:pt x="6783705" y="0"/>
                </a:cubicBezTo>
                <a:cubicBezTo>
                  <a:pt x="7057099" y="-15461"/>
                  <a:pt x="7592067" y="5384"/>
                  <a:pt x="8140446" y="0"/>
                </a:cubicBezTo>
                <a:cubicBezTo>
                  <a:pt x="8140452" y="8597"/>
                  <a:pt x="8141122" y="9732"/>
                  <a:pt x="8140446" y="18288"/>
                </a:cubicBezTo>
                <a:cubicBezTo>
                  <a:pt x="7961834" y="8406"/>
                  <a:pt x="7874097" y="10350"/>
                  <a:pt x="7706289" y="18288"/>
                </a:cubicBezTo>
                <a:cubicBezTo>
                  <a:pt x="7582508" y="-14920"/>
                  <a:pt x="7179551" y="-33111"/>
                  <a:pt x="6865109" y="18288"/>
                </a:cubicBezTo>
                <a:cubicBezTo>
                  <a:pt x="6583382" y="24117"/>
                  <a:pt x="6525821" y="36696"/>
                  <a:pt x="6349548" y="18288"/>
                </a:cubicBezTo>
                <a:cubicBezTo>
                  <a:pt x="6209953" y="10881"/>
                  <a:pt x="5959707" y="-47828"/>
                  <a:pt x="5671177" y="18288"/>
                </a:cubicBezTo>
                <a:cubicBezTo>
                  <a:pt x="5387744" y="29809"/>
                  <a:pt x="5228514" y="101507"/>
                  <a:pt x="4829998" y="18288"/>
                </a:cubicBezTo>
                <a:cubicBezTo>
                  <a:pt x="4415646" y="-28596"/>
                  <a:pt x="4343809" y="28954"/>
                  <a:pt x="4151627" y="18288"/>
                </a:cubicBezTo>
                <a:cubicBezTo>
                  <a:pt x="3950673" y="-9796"/>
                  <a:pt x="3879947" y="41143"/>
                  <a:pt x="3717470" y="18288"/>
                </a:cubicBezTo>
                <a:cubicBezTo>
                  <a:pt x="3558660" y="10110"/>
                  <a:pt x="3468854" y="29375"/>
                  <a:pt x="3201909" y="18288"/>
                </a:cubicBezTo>
                <a:cubicBezTo>
                  <a:pt x="2965673" y="10505"/>
                  <a:pt x="2568327" y="22116"/>
                  <a:pt x="2360729" y="18288"/>
                </a:cubicBezTo>
                <a:cubicBezTo>
                  <a:pt x="2171885" y="49144"/>
                  <a:pt x="1923258" y="16020"/>
                  <a:pt x="1682359" y="18288"/>
                </a:cubicBezTo>
                <a:cubicBezTo>
                  <a:pt x="1430698" y="-2378"/>
                  <a:pt x="1324229" y="-1751"/>
                  <a:pt x="1166797" y="18288"/>
                </a:cubicBezTo>
                <a:cubicBezTo>
                  <a:pt x="1001390" y="41795"/>
                  <a:pt x="324313" y="57964"/>
                  <a:pt x="0" y="18288"/>
                </a:cubicBezTo>
                <a:cubicBezTo>
                  <a:pt x="285" y="13135"/>
                  <a:pt x="532" y="5956"/>
                  <a:pt x="0" y="0"/>
                </a:cubicBezTo>
                <a:close/>
              </a:path>
              <a:path w="8140446" h="18288" fill="none" stroke="0" extrusionOk="0">
                <a:moveTo>
                  <a:pt x="0" y="0"/>
                </a:moveTo>
                <a:cubicBezTo>
                  <a:pt x="69532" y="-6557"/>
                  <a:pt x="264219" y="3919"/>
                  <a:pt x="434157" y="0"/>
                </a:cubicBezTo>
                <a:cubicBezTo>
                  <a:pt x="600013" y="9090"/>
                  <a:pt x="921449" y="-13478"/>
                  <a:pt x="1193932" y="0"/>
                </a:cubicBezTo>
                <a:cubicBezTo>
                  <a:pt x="1443592" y="14844"/>
                  <a:pt x="1471188" y="10722"/>
                  <a:pt x="1628089" y="0"/>
                </a:cubicBezTo>
                <a:cubicBezTo>
                  <a:pt x="1750006" y="-24149"/>
                  <a:pt x="1967480" y="-14904"/>
                  <a:pt x="2225055" y="0"/>
                </a:cubicBezTo>
                <a:cubicBezTo>
                  <a:pt x="2503918" y="19247"/>
                  <a:pt x="2709263" y="-16351"/>
                  <a:pt x="3066235" y="0"/>
                </a:cubicBezTo>
                <a:cubicBezTo>
                  <a:pt x="3429723" y="-1627"/>
                  <a:pt x="3399401" y="30976"/>
                  <a:pt x="3744605" y="0"/>
                </a:cubicBezTo>
                <a:cubicBezTo>
                  <a:pt x="4081920" y="-40602"/>
                  <a:pt x="4258272" y="-2441"/>
                  <a:pt x="4504380" y="0"/>
                </a:cubicBezTo>
                <a:cubicBezTo>
                  <a:pt x="4760039" y="21121"/>
                  <a:pt x="4866555" y="-1351"/>
                  <a:pt x="5101346" y="0"/>
                </a:cubicBezTo>
                <a:cubicBezTo>
                  <a:pt x="5336279" y="1859"/>
                  <a:pt x="5465100" y="30801"/>
                  <a:pt x="5779717" y="0"/>
                </a:cubicBezTo>
                <a:cubicBezTo>
                  <a:pt x="6117018" y="-2879"/>
                  <a:pt x="6273497" y="-5002"/>
                  <a:pt x="6620896" y="0"/>
                </a:cubicBezTo>
                <a:cubicBezTo>
                  <a:pt x="6972306" y="38666"/>
                  <a:pt x="6992056" y="28334"/>
                  <a:pt x="7136458" y="0"/>
                </a:cubicBezTo>
                <a:cubicBezTo>
                  <a:pt x="7325567" y="-61201"/>
                  <a:pt x="7766555" y="-88399"/>
                  <a:pt x="8140446" y="0"/>
                </a:cubicBezTo>
                <a:cubicBezTo>
                  <a:pt x="8140031" y="7748"/>
                  <a:pt x="8139515" y="13015"/>
                  <a:pt x="8140446" y="18288"/>
                </a:cubicBezTo>
                <a:cubicBezTo>
                  <a:pt x="7892673" y="-4012"/>
                  <a:pt x="7668025" y="650"/>
                  <a:pt x="7543480" y="18288"/>
                </a:cubicBezTo>
                <a:cubicBezTo>
                  <a:pt x="7406710" y="-3467"/>
                  <a:pt x="7207646" y="8893"/>
                  <a:pt x="7109323" y="18288"/>
                </a:cubicBezTo>
                <a:cubicBezTo>
                  <a:pt x="6993037" y="49011"/>
                  <a:pt x="6598723" y="59405"/>
                  <a:pt x="6430952" y="18288"/>
                </a:cubicBezTo>
                <a:cubicBezTo>
                  <a:pt x="6284771" y="15315"/>
                  <a:pt x="6162730" y="20350"/>
                  <a:pt x="5915391" y="18288"/>
                </a:cubicBezTo>
                <a:cubicBezTo>
                  <a:pt x="5684668" y="13603"/>
                  <a:pt x="5422852" y="53618"/>
                  <a:pt x="5237020" y="18288"/>
                </a:cubicBezTo>
                <a:cubicBezTo>
                  <a:pt x="5035482" y="26296"/>
                  <a:pt x="4719808" y="55145"/>
                  <a:pt x="4558650" y="18288"/>
                </a:cubicBezTo>
                <a:cubicBezTo>
                  <a:pt x="4375169" y="-35587"/>
                  <a:pt x="4137553" y="12086"/>
                  <a:pt x="3880279" y="18288"/>
                </a:cubicBezTo>
                <a:cubicBezTo>
                  <a:pt x="3624533" y="32648"/>
                  <a:pt x="3467387" y="6480"/>
                  <a:pt x="3201909" y="18288"/>
                </a:cubicBezTo>
                <a:cubicBezTo>
                  <a:pt x="2918126" y="73342"/>
                  <a:pt x="2717830" y="-17156"/>
                  <a:pt x="2604943" y="18288"/>
                </a:cubicBezTo>
                <a:cubicBezTo>
                  <a:pt x="2496133" y="44525"/>
                  <a:pt x="2003915" y="18254"/>
                  <a:pt x="1845168" y="18288"/>
                </a:cubicBezTo>
                <a:cubicBezTo>
                  <a:pt x="1694518" y="14989"/>
                  <a:pt x="1344959" y="44188"/>
                  <a:pt x="1166797" y="18288"/>
                </a:cubicBezTo>
                <a:cubicBezTo>
                  <a:pt x="935925" y="69451"/>
                  <a:pt x="319712" y="-63972"/>
                  <a:pt x="0" y="18288"/>
                </a:cubicBezTo>
                <a:cubicBezTo>
                  <a:pt x="1307" y="12414"/>
                  <a:pt x="-32" y="574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140446"/>
                      <a:gd name="connsiteY0" fmla="*/ 0 h 18288"/>
                      <a:gd name="connsiteX1" fmla="*/ 434157 w 8140446"/>
                      <a:gd name="connsiteY1" fmla="*/ 0 h 18288"/>
                      <a:gd name="connsiteX2" fmla="*/ 1193932 w 8140446"/>
                      <a:gd name="connsiteY2" fmla="*/ 0 h 18288"/>
                      <a:gd name="connsiteX3" fmla="*/ 1628089 w 8140446"/>
                      <a:gd name="connsiteY3" fmla="*/ 0 h 18288"/>
                      <a:gd name="connsiteX4" fmla="*/ 2225055 w 8140446"/>
                      <a:gd name="connsiteY4" fmla="*/ 0 h 18288"/>
                      <a:gd name="connsiteX5" fmla="*/ 3066235 w 8140446"/>
                      <a:gd name="connsiteY5" fmla="*/ 0 h 18288"/>
                      <a:gd name="connsiteX6" fmla="*/ 3744605 w 8140446"/>
                      <a:gd name="connsiteY6" fmla="*/ 0 h 18288"/>
                      <a:gd name="connsiteX7" fmla="*/ 4504380 w 8140446"/>
                      <a:gd name="connsiteY7" fmla="*/ 0 h 18288"/>
                      <a:gd name="connsiteX8" fmla="*/ 5101346 w 8140446"/>
                      <a:gd name="connsiteY8" fmla="*/ 0 h 18288"/>
                      <a:gd name="connsiteX9" fmla="*/ 5779717 w 8140446"/>
                      <a:gd name="connsiteY9" fmla="*/ 0 h 18288"/>
                      <a:gd name="connsiteX10" fmla="*/ 6620896 w 8140446"/>
                      <a:gd name="connsiteY10" fmla="*/ 0 h 18288"/>
                      <a:gd name="connsiteX11" fmla="*/ 7136458 w 8140446"/>
                      <a:gd name="connsiteY11" fmla="*/ 0 h 18288"/>
                      <a:gd name="connsiteX12" fmla="*/ 8140446 w 8140446"/>
                      <a:gd name="connsiteY12" fmla="*/ 0 h 18288"/>
                      <a:gd name="connsiteX13" fmla="*/ 8140446 w 8140446"/>
                      <a:gd name="connsiteY13" fmla="*/ 18288 h 18288"/>
                      <a:gd name="connsiteX14" fmla="*/ 7543480 w 8140446"/>
                      <a:gd name="connsiteY14" fmla="*/ 18288 h 18288"/>
                      <a:gd name="connsiteX15" fmla="*/ 7109323 w 8140446"/>
                      <a:gd name="connsiteY15" fmla="*/ 18288 h 18288"/>
                      <a:gd name="connsiteX16" fmla="*/ 6430952 w 8140446"/>
                      <a:gd name="connsiteY16" fmla="*/ 18288 h 18288"/>
                      <a:gd name="connsiteX17" fmla="*/ 5915391 w 8140446"/>
                      <a:gd name="connsiteY17" fmla="*/ 18288 h 18288"/>
                      <a:gd name="connsiteX18" fmla="*/ 5237020 w 8140446"/>
                      <a:gd name="connsiteY18" fmla="*/ 18288 h 18288"/>
                      <a:gd name="connsiteX19" fmla="*/ 4558650 w 8140446"/>
                      <a:gd name="connsiteY19" fmla="*/ 18288 h 18288"/>
                      <a:gd name="connsiteX20" fmla="*/ 3880279 w 8140446"/>
                      <a:gd name="connsiteY20" fmla="*/ 18288 h 18288"/>
                      <a:gd name="connsiteX21" fmla="*/ 3201909 w 8140446"/>
                      <a:gd name="connsiteY21" fmla="*/ 18288 h 18288"/>
                      <a:gd name="connsiteX22" fmla="*/ 2604943 w 8140446"/>
                      <a:gd name="connsiteY22" fmla="*/ 18288 h 18288"/>
                      <a:gd name="connsiteX23" fmla="*/ 1845168 w 8140446"/>
                      <a:gd name="connsiteY23" fmla="*/ 18288 h 18288"/>
                      <a:gd name="connsiteX24" fmla="*/ 1166797 w 8140446"/>
                      <a:gd name="connsiteY24" fmla="*/ 18288 h 18288"/>
                      <a:gd name="connsiteX25" fmla="*/ 0 w 8140446"/>
                      <a:gd name="connsiteY25" fmla="*/ 18288 h 18288"/>
                      <a:gd name="connsiteX26" fmla="*/ 0 w 8140446"/>
                      <a:gd name="connsiteY26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8140446" h="18288" fill="none" extrusionOk="0">
                        <a:moveTo>
                          <a:pt x="0" y="0"/>
                        </a:moveTo>
                        <a:cubicBezTo>
                          <a:pt x="94920" y="9103"/>
                          <a:pt x="287892" y="-4966"/>
                          <a:pt x="434157" y="0"/>
                        </a:cubicBezTo>
                        <a:cubicBezTo>
                          <a:pt x="580422" y="4966"/>
                          <a:pt x="943595" y="-14182"/>
                          <a:pt x="1193932" y="0"/>
                        </a:cubicBezTo>
                        <a:cubicBezTo>
                          <a:pt x="1444270" y="14182"/>
                          <a:pt x="1472129" y="5523"/>
                          <a:pt x="1628089" y="0"/>
                        </a:cubicBezTo>
                        <a:cubicBezTo>
                          <a:pt x="1784049" y="-5523"/>
                          <a:pt x="1962419" y="-17322"/>
                          <a:pt x="2225055" y="0"/>
                        </a:cubicBezTo>
                        <a:cubicBezTo>
                          <a:pt x="2487691" y="17322"/>
                          <a:pt x="2700681" y="1311"/>
                          <a:pt x="3066235" y="0"/>
                        </a:cubicBezTo>
                        <a:cubicBezTo>
                          <a:pt x="3431789" y="-1311"/>
                          <a:pt x="3405662" y="25081"/>
                          <a:pt x="3744605" y="0"/>
                        </a:cubicBezTo>
                        <a:cubicBezTo>
                          <a:pt x="4083548" y="-25081"/>
                          <a:pt x="4265111" y="-11945"/>
                          <a:pt x="4504380" y="0"/>
                        </a:cubicBezTo>
                        <a:cubicBezTo>
                          <a:pt x="4743649" y="11945"/>
                          <a:pt x="4860394" y="-2832"/>
                          <a:pt x="5101346" y="0"/>
                        </a:cubicBezTo>
                        <a:cubicBezTo>
                          <a:pt x="5342298" y="2832"/>
                          <a:pt x="5456387" y="23676"/>
                          <a:pt x="5779717" y="0"/>
                        </a:cubicBezTo>
                        <a:cubicBezTo>
                          <a:pt x="6103047" y="-23676"/>
                          <a:pt x="6270379" y="-37291"/>
                          <a:pt x="6620896" y="0"/>
                        </a:cubicBezTo>
                        <a:cubicBezTo>
                          <a:pt x="6971413" y="37291"/>
                          <a:pt x="6989068" y="24674"/>
                          <a:pt x="7136458" y="0"/>
                        </a:cubicBezTo>
                        <a:cubicBezTo>
                          <a:pt x="7283848" y="-24674"/>
                          <a:pt x="7752532" y="-22436"/>
                          <a:pt x="8140446" y="0"/>
                        </a:cubicBezTo>
                        <a:cubicBezTo>
                          <a:pt x="8140314" y="7702"/>
                          <a:pt x="8140234" y="13511"/>
                          <a:pt x="8140446" y="18288"/>
                        </a:cubicBezTo>
                        <a:cubicBezTo>
                          <a:pt x="7906329" y="-3043"/>
                          <a:pt x="7681180" y="27465"/>
                          <a:pt x="7543480" y="18288"/>
                        </a:cubicBezTo>
                        <a:cubicBezTo>
                          <a:pt x="7405780" y="9111"/>
                          <a:pt x="7216607" y="3660"/>
                          <a:pt x="7109323" y="18288"/>
                        </a:cubicBezTo>
                        <a:cubicBezTo>
                          <a:pt x="7002039" y="32916"/>
                          <a:pt x="6576231" y="42692"/>
                          <a:pt x="6430952" y="18288"/>
                        </a:cubicBezTo>
                        <a:cubicBezTo>
                          <a:pt x="6285673" y="-6116"/>
                          <a:pt x="6138840" y="34521"/>
                          <a:pt x="5915391" y="18288"/>
                        </a:cubicBezTo>
                        <a:cubicBezTo>
                          <a:pt x="5691942" y="2055"/>
                          <a:pt x="5459460" y="51666"/>
                          <a:pt x="5237020" y="18288"/>
                        </a:cubicBezTo>
                        <a:cubicBezTo>
                          <a:pt x="5014580" y="-15090"/>
                          <a:pt x="4747677" y="40449"/>
                          <a:pt x="4558650" y="18288"/>
                        </a:cubicBezTo>
                        <a:cubicBezTo>
                          <a:pt x="4369623" y="-3873"/>
                          <a:pt x="4146061" y="12568"/>
                          <a:pt x="3880279" y="18288"/>
                        </a:cubicBezTo>
                        <a:cubicBezTo>
                          <a:pt x="3614497" y="24008"/>
                          <a:pt x="3473808" y="-12908"/>
                          <a:pt x="3201909" y="18288"/>
                        </a:cubicBezTo>
                        <a:cubicBezTo>
                          <a:pt x="2930010" y="49484"/>
                          <a:pt x="2728175" y="-3430"/>
                          <a:pt x="2604943" y="18288"/>
                        </a:cubicBezTo>
                        <a:cubicBezTo>
                          <a:pt x="2481711" y="40006"/>
                          <a:pt x="2004334" y="26952"/>
                          <a:pt x="1845168" y="18288"/>
                        </a:cubicBezTo>
                        <a:cubicBezTo>
                          <a:pt x="1686003" y="9624"/>
                          <a:pt x="1375070" y="37580"/>
                          <a:pt x="1166797" y="18288"/>
                        </a:cubicBezTo>
                        <a:cubicBezTo>
                          <a:pt x="958524" y="-1004"/>
                          <a:pt x="342846" y="8880"/>
                          <a:pt x="0" y="18288"/>
                        </a:cubicBezTo>
                        <a:cubicBezTo>
                          <a:pt x="129" y="13298"/>
                          <a:pt x="-675" y="6857"/>
                          <a:pt x="0" y="0"/>
                        </a:cubicBezTo>
                        <a:close/>
                      </a:path>
                      <a:path w="8140446" h="18288" stroke="0" extrusionOk="0">
                        <a:moveTo>
                          <a:pt x="0" y="0"/>
                        </a:moveTo>
                        <a:cubicBezTo>
                          <a:pt x="142435" y="-24533"/>
                          <a:pt x="380026" y="17447"/>
                          <a:pt x="596966" y="0"/>
                        </a:cubicBezTo>
                        <a:cubicBezTo>
                          <a:pt x="813906" y="-17447"/>
                          <a:pt x="830530" y="13462"/>
                          <a:pt x="1031123" y="0"/>
                        </a:cubicBezTo>
                        <a:cubicBezTo>
                          <a:pt x="1231716" y="-13462"/>
                          <a:pt x="1634038" y="0"/>
                          <a:pt x="1872303" y="0"/>
                        </a:cubicBezTo>
                        <a:cubicBezTo>
                          <a:pt x="2110568" y="0"/>
                          <a:pt x="2261934" y="-25727"/>
                          <a:pt x="2469269" y="0"/>
                        </a:cubicBezTo>
                        <a:cubicBezTo>
                          <a:pt x="2676604" y="25727"/>
                          <a:pt x="2790440" y="16284"/>
                          <a:pt x="3066235" y="0"/>
                        </a:cubicBezTo>
                        <a:cubicBezTo>
                          <a:pt x="3342030" y="-16284"/>
                          <a:pt x="3685603" y="41976"/>
                          <a:pt x="3907414" y="0"/>
                        </a:cubicBezTo>
                        <a:cubicBezTo>
                          <a:pt x="4129225" y="-41976"/>
                          <a:pt x="4177416" y="-7598"/>
                          <a:pt x="4422976" y="0"/>
                        </a:cubicBezTo>
                        <a:cubicBezTo>
                          <a:pt x="4668536" y="7598"/>
                          <a:pt x="5023499" y="-28058"/>
                          <a:pt x="5264155" y="0"/>
                        </a:cubicBezTo>
                        <a:cubicBezTo>
                          <a:pt x="5504811" y="28058"/>
                          <a:pt x="5703675" y="13288"/>
                          <a:pt x="6105335" y="0"/>
                        </a:cubicBezTo>
                        <a:cubicBezTo>
                          <a:pt x="6506995" y="-13288"/>
                          <a:pt x="6455516" y="-5124"/>
                          <a:pt x="6783705" y="0"/>
                        </a:cubicBezTo>
                        <a:cubicBezTo>
                          <a:pt x="7111894" y="5124"/>
                          <a:pt x="7512856" y="10604"/>
                          <a:pt x="8140446" y="0"/>
                        </a:cubicBezTo>
                        <a:cubicBezTo>
                          <a:pt x="8140458" y="8833"/>
                          <a:pt x="8140986" y="9830"/>
                          <a:pt x="8140446" y="18288"/>
                        </a:cubicBezTo>
                        <a:cubicBezTo>
                          <a:pt x="7959314" y="3345"/>
                          <a:pt x="7870113" y="10437"/>
                          <a:pt x="7706289" y="18288"/>
                        </a:cubicBezTo>
                        <a:cubicBezTo>
                          <a:pt x="7542465" y="26139"/>
                          <a:pt x="7157940" y="17482"/>
                          <a:pt x="6865109" y="18288"/>
                        </a:cubicBezTo>
                        <a:cubicBezTo>
                          <a:pt x="6572278" y="19094"/>
                          <a:pt x="6524256" y="38051"/>
                          <a:pt x="6349548" y="18288"/>
                        </a:cubicBezTo>
                        <a:cubicBezTo>
                          <a:pt x="6174840" y="-1475"/>
                          <a:pt x="5951624" y="174"/>
                          <a:pt x="5671177" y="18288"/>
                        </a:cubicBezTo>
                        <a:cubicBezTo>
                          <a:pt x="5390730" y="36402"/>
                          <a:pt x="5222992" y="60058"/>
                          <a:pt x="4829998" y="18288"/>
                        </a:cubicBezTo>
                        <a:cubicBezTo>
                          <a:pt x="4437004" y="-23482"/>
                          <a:pt x="4344181" y="39087"/>
                          <a:pt x="4151627" y="18288"/>
                        </a:cubicBezTo>
                        <a:cubicBezTo>
                          <a:pt x="3959073" y="-2511"/>
                          <a:pt x="3886970" y="32875"/>
                          <a:pt x="3717470" y="18288"/>
                        </a:cubicBezTo>
                        <a:cubicBezTo>
                          <a:pt x="3547970" y="3701"/>
                          <a:pt x="3451521" y="31872"/>
                          <a:pt x="3201909" y="18288"/>
                        </a:cubicBezTo>
                        <a:cubicBezTo>
                          <a:pt x="2952297" y="4704"/>
                          <a:pt x="2543413" y="6029"/>
                          <a:pt x="2360729" y="18288"/>
                        </a:cubicBezTo>
                        <a:cubicBezTo>
                          <a:pt x="2178045" y="30547"/>
                          <a:pt x="1906056" y="25847"/>
                          <a:pt x="1682359" y="18288"/>
                        </a:cubicBezTo>
                        <a:cubicBezTo>
                          <a:pt x="1458662" y="10730"/>
                          <a:pt x="1330405" y="8046"/>
                          <a:pt x="1166797" y="18288"/>
                        </a:cubicBezTo>
                        <a:cubicBezTo>
                          <a:pt x="1003189" y="28530"/>
                          <a:pt x="278098" y="19533"/>
                          <a:pt x="0" y="18288"/>
                        </a:cubicBezTo>
                        <a:cubicBezTo>
                          <a:pt x="74" y="14054"/>
                          <a:pt x="-46" y="699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29981-68B7-AB44-A700-A05DB93D7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1: </a:t>
            </a:r>
            <a:r>
              <a:rPr lang="en-US" sz="1900" dirty="0" err="1"/>
              <a:t>Nhập</a:t>
            </a:r>
            <a:r>
              <a:rPr lang="en-US" sz="1900" dirty="0"/>
              <a:t> </a:t>
            </a:r>
            <a:r>
              <a:rPr lang="en-US" sz="1900" dirty="0" err="1"/>
              <a:t>đầu</a:t>
            </a:r>
            <a:r>
              <a:rPr lang="en-US" sz="1900" dirty="0"/>
              <a:t> </a:t>
            </a:r>
            <a:r>
              <a:rPr lang="en-US" sz="1900" dirty="0" err="1"/>
              <a:t>vào</a:t>
            </a:r>
            <a:r>
              <a:rPr lang="en-US" sz="1900" dirty="0"/>
              <a:t>, </a:t>
            </a:r>
            <a:r>
              <a:rPr lang="en-US" sz="1900" dirty="0" err="1"/>
              <a:t>yêu</a:t>
            </a:r>
            <a:r>
              <a:rPr lang="en-US" sz="1900" dirty="0"/>
              <a:t> </a:t>
            </a:r>
            <a:r>
              <a:rPr lang="en-US" sz="1900" dirty="0" err="1"/>
              <a:t>cầu</a:t>
            </a:r>
            <a:r>
              <a:rPr lang="en-US" sz="1900" dirty="0"/>
              <a:t> </a:t>
            </a:r>
            <a:r>
              <a:rPr lang="en-US" sz="1900" dirty="0" err="1"/>
              <a:t>người</a:t>
            </a:r>
            <a:r>
              <a:rPr lang="en-US" sz="1900" dirty="0"/>
              <a:t> </a:t>
            </a:r>
            <a:r>
              <a:rPr lang="en-US" sz="1900" dirty="0" err="1"/>
              <a:t>dùng</a:t>
            </a:r>
            <a:r>
              <a:rPr lang="en-US" sz="1900" dirty="0"/>
              <a:t> </a:t>
            </a:r>
            <a:r>
              <a:rPr lang="en-US" sz="1900" dirty="0" err="1"/>
              <a:t>nhập</a:t>
            </a:r>
            <a:r>
              <a:rPr lang="en-US" sz="1900" dirty="0"/>
              <a:t> </a:t>
            </a:r>
            <a:r>
              <a:rPr lang="en-US" sz="1900" dirty="0" err="1"/>
              <a:t>thông</a:t>
            </a:r>
            <a:r>
              <a:rPr lang="en-US" sz="1900" dirty="0"/>
              <a:t> </a:t>
            </a:r>
            <a:r>
              <a:rPr lang="en-US" sz="1900" dirty="0" err="1"/>
              <a:t>điệp</a:t>
            </a:r>
            <a:r>
              <a:rPr lang="en-US" sz="1900" dirty="0"/>
              <a:t> </a:t>
            </a:r>
            <a:r>
              <a:rPr lang="en-US" sz="1900" dirty="0" err="1"/>
              <a:t>cần</a:t>
            </a:r>
            <a:r>
              <a:rPr lang="en-US" sz="1900" dirty="0"/>
              <a:t> </a:t>
            </a:r>
            <a:r>
              <a:rPr lang="en-US" sz="1900" dirty="0" err="1"/>
              <a:t>mã</a:t>
            </a:r>
            <a:r>
              <a:rPr lang="en-US" sz="1900" dirty="0"/>
              <a:t> </a:t>
            </a:r>
            <a:r>
              <a:rPr lang="en-US" sz="1900" dirty="0" err="1"/>
              <a:t>hóa</a:t>
            </a:r>
            <a:r>
              <a:rPr lang="en-US" sz="1900" dirty="0"/>
              <a:t>.</a:t>
            </a:r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2: </a:t>
            </a:r>
            <a:r>
              <a:rPr lang="en-US" sz="1900" dirty="0" err="1"/>
              <a:t>Tạo</a:t>
            </a:r>
            <a:r>
              <a:rPr lang="en-US" sz="1900" dirty="0"/>
              <a:t> </a:t>
            </a:r>
            <a:r>
              <a:rPr lang="en-US" sz="1900" dirty="0" err="1"/>
              <a:t>một</a:t>
            </a:r>
            <a:r>
              <a:rPr lang="en-US" sz="1900" dirty="0"/>
              <a:t> </a:t>
            </a:r>
            <a:r>
              <a:rPr lang="en-US" sz="1900" dirty="0" err="1"/>
              <a:t>đối</a:t>
            </a:r>
            <a:r>
              <a:rPr lang="en-US" sz="1900" dirty="0"/>
              <a:t> </a:t>
            </a:r>
            <a:r>
              <a:rPr lang="en-US" sz="1900" dirty="0" err="1"/>
              <a:t>tượng</a:t>
            </a:r>
            <a:r>
              <a:rPr lang="en-US" sz="1900" dirty="0"/>
              <a:t> RSA </a:t>
            </a:r>
            <a:r>
              <a:rPr lang="en-US" sz="1900" dirty="0" err="1"/>
              <a:t>với</a:t>
            </a:r>
            <a:r>
              <a:rPr lang="en-US" sz="1900" dirty="0"/>
              <a:t> </a:t>
            </a:r>
            <a:r>
              <a:rPr lang="en-US" sz="1900" dirty="0" err="1"/>
              <a:t>kích</a:t>
            </a:r>
            <a:r>
              <a:rPr lang="en-US" sz="1900" dirty="0"/>
              <a:t> </a:t>
            </a:r>
            <a:r>
              <a:rPr lang="en-US" sz="1900" dirty="0" err="1"/>
              <a:t>thước</a:t>
            </a:r>
            <a:r>
              <a:rPr lang="en-US" sz="1900" dirty="0"/>
              <a:t> </a:t>
            </a:r>
            <a:r>
              <a:rPr lang="en-US" sz="1900" dirty="0" err="1"/>
              <a:t>khóa</a:t>
            </a:r>
            <a:r>
              <a:rPr lang="en-US" sz="1900" dirty="0"/>
              <a:t> </a:t>
            </a:r>
            <a:r>
              <a:rPr lang="en-US" sz="1900" dirty="0" err="1"/>
              <a:t>là</a:t>
            </a:r>
            <a:r>
              <a:rPr lang="en-US" sz="1900" dirty="0"/>
              <a:t> 32 bit.</a:t>
            </a:r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3: </a:t>
            </a:r>
            <a:r>
              <a:rPr lang="en-US" sz="1900" dirty="0" err="1"/>
              <a:t>Tạo</a:t>
            </a:r>
            <a:r>
              <a:rPr lang="en-US" sz="1900" dirty="0"/>
              <a:t> </a:t>
            </a:r>
            <a:r>
              <a:rPr lang="en-US" sz="1900" dirty="0" err="1"/>
              <a:t>các</a:t>
            </a:r>
            <a:r>
              <a:rPr lang="en-US" sz="1900" dirty="0"/>
              <a:t> </a:t>
            </a:r>
            <a:r>
              <a:rPr lang="en-US" sz="1900" dirty="0" err="1"/>
              <a:t>số</a:t>
            </a:r>
            <a:r>
              <a:rPr lang="en-US" sz="1900" dirty="0"/>
              <a:t> </a:t>
            </a:r>
            <a:r>
              <a:rPr lang="en-US" sz="1900" dirty="0" err="1"/>
              <a:t>nguyên</a:t>
            </a:r>
            <a:r>
              <a:rPr lang="en-US" sz="1900" dirty="0"/>
              <a:t> </a:t>
            </a:r>
            <a:r>
              <a:rPr lang="en-US" sz="1900" dirty="0" err="1"/>
              <a:t>tố</a:t>
            </a:r>
            <a:r>
              <a:rPr lang="en-US" sz="1900" dirty="0"/>
              <a:t> p </a:t>
            </a:r>
            <a:r>
              <a:rPr lang="en-US" sz="1900" dirty="0" err="1"/>
              <a:t>và</a:t>
            </a:r>
            <a:r>
              <a:rPr lang="en-US" sz="1900" dirty="0"/>
              <a:t> q </a:t>
            </a:r>
            <a:r>
              <a:rPr lang="en-US" sz="1900" dirty="0" err="1"/>
              <a:t>với</a:t>
            </a:r>
            <a:r>
              <a:rPr lang="en-US" sz="1900" dirty="0"/>
              <a:t> </a:t>
            </a:r>
            <a:r>
              <a:rPr lang="en-US" sz="1900" dirty="0" err="1"/>
              <a:t>kích</a:t>
            </a:r>
            <a:r>
              <a:rPr lang="en-US" sz="1900" dirty="0"/>
              <a:t> </a:t>
            </a:r>
            <a:r>
              <a:rPr lang="en-US" sz="1900" dirty="0" err="1"/>
              <a:t>thước</a:t>
            </a:r>
            <a:r>
              <a:rPr lang="en-US" sz="1900" dirty="0"/>
              <a:t> </a:t>
            </a:r>
            <a:r>
              <a:rPr lang="en-US" sz="1900" dirty="0" err="1"/>
              <a:t>khóa</a:t>
            </a:r>
            <a:r>
              <a:rPr lang="en-US" sz="1900" dirty="0"/>
              <a:t> </a:t>
            </a:r>
            <a:r>
              <a:rPr lang="en-US" sz="1900" dirty="0" err="1"/>
              <a:t>là</a:t>
            </a:r>
            <a:r>
              <a:rPr lang="en-US" sz="1900" dirty="0"/>
              <a:t> 32 bit.</a:t>
            </a:r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4: </a:t>
            </a:r>
            <a:r>
              <a:rPr lang="vi-VN" sz="1900" dirty="0"/>
              <a:t>Mã hóa thông điệp của đối tượng RSA</a:t>
            </a:r>
            <a:r>
              <a:rPr lang="en-US" sz="1900" dirty="0"/>
              <a:t> đ</a:t>
            </a:r>
            <a:r>
              <a:rPr lang="vi-VN" sz="1900" dirty="0"/>
              <a:t>ầu ra là chuỗi số nguyên đã được mã hóa.</a:t>
            </a:r>
            <a:endParaRPr lang="en-US" sz="1900" dirty="0"/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5: </a:t>
            </a:r>
            <a:r>
              <a:rPr lang="vi-VN" sz="1900" dirty="0"/>
              <a:t>Giải mã chuỗi số nguyên đã được mã hóa của đối tượng RSA. Đầu ra là thông điệp đã được giải mã</a:t>
            </a:r>
            <a:r>
              <a:rPr lang="en-US" sz="1900" dirty="0"/>
              <a:t>.</a:t>
            </a:r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6: In </a:t>
            </a:r>
            <a:r>
              <a:rPr lang="en-US" sz="1900" dirty="0" err="1"/>
              <a:t>ra</a:t>
            </a:r>
            <a:r>
              <a:rPr lang="en-US" sz="1900" dirty="0"/>
              <a:t> </a:t>
            </a:r>
            <a:r>
              <a:rPr lang="en-US" sz="1900" dirty="0" err="1"/>
              <a:t>màn</a:t>
            </a:r>
            <a:r>
              <a:rPr lang="en-US" sz="1900" dirty="0"/>
              <a:t> </a:t>
            </a:r>
            <a:r>
              <a:rPr lang="en-US" sz="1900" dirty="0" err="1"/>
              <a:t>hình</a:t>
            </a:r>
            <a:r>
              <a:rPr lang="en-US" sz="1900" dirty="0"/>
              <a:t> </a:t>
            </a:r>
            <a:r>
              <a:rPr lang="en-US" sz="1900" dirty="0" err="1"/>
              <a:t>giá</a:t>
            </a:r>
            <a:r>
              <a:rPr lang="en-US" sz="1900" dirty="0"/>
              <a:t> </a:t>
            </a:r>
            <a:r>
              <a:rPr lang="en-US" sz="1900" dirty="0" err="1"/>
              <a:t>trị</a:t>
            </a:r>
            <a:r>
              <a:rPr lang="en-US" sz="1900" dirty="0"/>
              <a:t> </a:t>
            </a:r>
            <a:r>
              <a:rPr lang="en-US" sz="1900" dirty="0" err="1"/>
              <a:t>các</a:t>
            </a:r>
            <a:r>
              <a:rPr lang="en-US" sz="1900" dirty="0"/>
              <a:t> </a:t>
            </a:r>
            <a:r>
              <a:rPr lang="en-US" sz="1900" dirty="0" err="1"/>
              <a:t>số</a:t>
            </a:r>
            <a:r>
              <a:rPr lang="en-US" sz="1900" dirty="0"/>
              <a:t> </a:t>
            </a:r>
            <a:r>
              <a:rPr lang="en-US" sz="1900" dirty="0" err="1"/>
              <a:t>nguyên</a:t>
            </a:r>
            <a:r>
              <a:rPr lang="en-US" sz="1900" dirty="0"/>
              <a:t> </a:t>
            </a:r>
            <a:r>
              <a:rPr lang="en-US" sz="1900" dirty="0" err="1"/>
              <a:t>tố</a:t>
            </a:r>
            <a:r>
              <a:rPr lang="en-US" sz="1900" dirty="0"/>
              <a:t> p, q, e </a:t>
            </a:r>
            <a:r>
              <a:rPr lang="en-US" sz="1900" dirty="0" err="1"/>
              <a:t>của</a:t>
            </a:r>
            <a:r>
              <a:rPr lang="en-US" sz="1900" dirty="0"/>
              <a:t> </a:t>
            </a:r>
            <a:r>
              <a:rPr lang="en-US" sz="1900" dirty="0" err="1"/>
              <a:t>khóa</a:t>
            </a:r>
            <a:r>
              <a:rPr lang="en-US" sz="1900" dirty="0"/>
              <a:t> </a:t>
            </a:r>
            <a:r>
              <a:rPr lang="en-US" sz="1900" dirty="0" err="1"/>
              <a:t>công</a:t>
            </a:r>
            <a:r>
              <a:rPr lang="en-US" sz="1900" dirty="0"/>
              <a:t> </a:t>
            </a:r>
            <a:r>
              <a:rPr lang="en-US" sz="1900" dirty="0" err="1"/>
              <a:t>khai</a:t>
            </a:r>
            <a:r>
              <a:rPr lang="en-US" sz="1900" dirty="0"/>
              <a:t>, d </a:t>
            </a:r>
            <a:r>
              <a:rPr lang="en-US" sz="1900" dirty="0" err="1"/>
              <a:t>của</a:t>
            </a:r>
            <a:r>
              <a:rPr lang="en-US" sz="1900" dirty="0"/>
              <a:t> </a:t>
            </a:r>
            <a:r>
              <a:rPr lang="en-US" sz="1900" dirty="0" err="1"/>
              <a:t>khóa</a:t>
            </a:r>
            <a:r>
              <a:rPr lang="en-US" sz="1900" dirty="0"/>
              <a:t> </a:t>
            </a:r>
            <a:r>
              <a:rPr lang="en-US" sz="1900" dirty="0" err="1"/>
              <a:t>riêng</a:t>
            </a:r>
            <a:r>
              <a:rPr lang="en-US" sz="1900" dirty="0"/>
              <a:t> </a:t>
            </a:r>
            <a:r>
              <a:rPr lang="en-US" sz="1900" dirty="0" err="1"/>
              <a:t>tư</a:t>
            </a:r>
            <a:r>
              <a:rPr lang="en-US" sz="1900" dirty="0"/>
              <a:t> </a:t>
            </a:r>
            <a:r>
              <a:rPr lang="en-US" sz="1900" dirty="0" err="1"/>
              <a:t>và</a:t>
            </a:r>
            <a:r>
              <a:rPr lang="en-US" sz="1900" dirty="0"/>
              <a:t> n.</a:t>
            </a:r>
          </a:p>
          <a:p>
            <a:pPr marL="0" indent="0">
              <a:buNone/>
              <a:defRPr/>
            </a:pPr>
            <a:r>
              <a:rPr lang="en-US" sz="1900" dirty="0" err="1"/>
              <a:t>Bước</a:t>
            </a:r>
            <a:r>
              <a:rPr lang="en-US" sz="1900" dirty="0"/>
              <a:t> 7: I</a:t>
            </a:r>
            <a:r>
              <a:rPr lang="vi-VN" sz="1900" dirty="0"/>
              <a:t>n ra màn hình chuỗi số nguyên đã được mã hóa</a:t>
            </a:r>
            <a:r>
              <a:rPr lang="en-US" sz="1900" dirty="0"/>
              <a:t> </a:t>
            </a:r>
            <a:r>
              <a:rPr lang="en-US" sz="1900" dirty="0" err="1"/>
              <a:t>và</a:t>
            </a:r>
            <a:r>
              <a:rPr lang="en-US" sz="1900" dirty="0"/>
              <a:t> </a:t>
            </a:r>
            <a:r>
              <a:rPr lang="en-US" sz="1900" dirty="0" err="1"/>
              <a:t>thông</a:t>
            </a:r>
            <a:r>
              <a:rPr lang="en-US" sz="1900" dirty="0"/>
              <a:t> </a:t>
            </a:r>
            <a:r>
              <a:rPr lang="en-US" sz="1900" dirty="0" err="1"/>
              <a:t>điệp</a:t>
            </a:r>
            <a:r>
              <a:rPr lang="en-US" sz="1900" dirty="0"/>
              <a:t> </a:t>
            </a:r>
            <a:r>
              <a:rPr lang="en-US" sz="1900" dirty="0" err="1"/>
              <a:t>đã</a:t>
            </a:r>
            <a:r>
              <a:rPr lang="en-US" sz="1900" dirty="0"/>
              <a:t> </a:t>
            </a:r>
            <a:r>
              <a:rPr lang="en-US" sz="1900" dirty="0" err="1"/>
              <a:t>được</a:t>
            </a:r>
            <a:r>
              <a:rPr lang="en-US" sz="1900" dirty="0"/>
              <a:t> </a:t>
            </a:r>
            <a:r>
              <a:rPr lang="en-US" sz="1900" dirty="0" err="1"/>
              <a:t>giải</a:t>
            </a:r>
            <a:r>
              <a:rPr lang="en-US" sz="1900" dirty="0"/>
              <a:t> </a:t>
            </a:r>
            <a:r>
              <a:rPr lang="en-US" sz="1900" dirty="0" err="1"/>
              <a:t>mã</a:t>
            </a:r>
            <a:r>
              <a:rPr lang="en-US" sz="19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5AB46B-2DB5-CFE6-2B17-97A632BC2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mtClean="0"/>
              <a:pPr>
                <a:spcAft>
                  <a:spcPts val="600"/>
                </a:spcAft>
                <a:defRPr/>
              </a:pPr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4808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4DD97C-0EF9-1BDC-D58F-B1EABFBEF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980" y="228600"/>
            <a:ext cx="2831885" cy="45352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Hình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ảnh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mô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phỏng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3044" y="0"/>
            <a:ext cx="130305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25502" y="1"/>
            <a:ext cx="866356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24194" y="2916245"/>
            <a:ext cx="119806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764035-DA6A-BBDF-3411-90D849546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334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11</a:t>
            </a:fld>
            <a:endParaRPr lang="en-US" altLang="zh-CN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1330" y="5717906"/>
            <a:ext cx="1328706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5633" y="6258756"/>
            <a:ext cx="1174455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2865" y="5835650"/>
            <a:ext cx="1161135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E54CA4-4028-181C-E3D3-0EEEBBE8F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864" y="381213"/>
            <a:ext cx="5394155" cy="581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514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529E97A-97C3-40EA-8A04-5C02398D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877832"/>
          </a:xfrm>
          <a:custGeom>
            <a:avLst/>
            <a:gdLst>
              <a:gd name="connsiteX0" fmla="*/ 6789701 w 12192000"/>
              <a:gd name="connsiteY0" fmla="*/ 2809623 h 2877832"/>
              <a:gd name="connsiteX1" fmla="*/ 6788702 w 12192000"/>
              <a:gd name="connsiteY1" fmla="*/ 2809701 h 2877832"/>
              <a:gd name="connsiteX2" fmla="*/ 6788476 w 12192000"/>
              <a:gd name="connsiteY2" fmla="*/ 2810235 h 2877832"/>
              <a:gd name="connsiteX3" fmla="*/ 0 w 12192000"/>
              <a:gd name="connsiteY3" fmla="*/ 0 h 2877832"/>
              <a:gd name="connsiteX4" fmla="*/ 12192000 w 12192000"/>
              <a:gd name="connsiteY4" fmla="*/ 0 h 2877832"/>
              <a:gd name="connsiteX5" fmla="*/ 12192000 w 12192000"/>
              <a:gd name="connsiteY5" fmla="*/ 1915388 h 2877832"/>
              <a:gd name="connsiteX6" fmla="*/ 12061096 w 12192000"/>
              <a:gd name="connsiteY6" fmla="*/ 1954428 h 2877832"/>
              <a:gd name="connsiteX7" fmla="*/ 11676800 w 12192000"/>
              <a:gd name="connsiteY7" fmla="*/ 2058003 h 2877832"/>
              <a:gd name="connsiteX8" fmla="*/ 10425355 w 12192000"/>
              <a:gd name="connsiteY8" fmla="*/ 2341542 h 2877832"/>
              <a:gd name="connsiteX9" fmla="*/ 9424022 w 12192000"/>
              <a:gd name="connsiteY9" fmla="*/ 2516704 h 2877832"/>
              <a:gd name="connsiteX10" fmla="*/ 8458419 w 12192000"/>
              <a:gd name="connsiteY10" fmla="*/ 2650405 h 2877832"/>
              <a:gd name="connsiteX11" fmla="*/ 7715970 w 12192000"/>
              <a:gd name="connsiteY11" fmla="*/ 2730352 h 2877832"/>
              <a:gd name="connsiteX12" fmla="*/ 6951716 w 12192000"/>
              <a:gd name="connsiteY12" fmla="*/ 2796132 h 2877832"/>
              <a:gd name="connsiteX13" fmla="*/ 6936303 w 12192000"/>
              <a:gd name="connsiteY13" fmla="*/ 2798203 h 2877832"/>
              <a:gd name="connsiteX14" fmla="*/ 6790448 w 12192000"/>
              <a:gd name="connsiteY14" fmla="*/ 2809564 h 2877832"/>
              <a:gd name="connsiteX15" fmla="*/ 6799941 w 12192000"/>
              <a:gd name="connsiteY15" fmla="*/ 2811384 h 2877832"/>
              <a:gd name="connsiteX16" fmla="*/ 6835432 w 12192000"/>
              <a:gd name="connsiteY16" fmla="*/ 2809677 h 2877832"/>
              <a:gd name="connsiteX17" fmla="*/ 6884003 w 12192000"/>
              <a:gd name="connsiteY17" fmla="*/ 2806699 h 2877832"/>
              <a:gd name="connsiteX18" fmla="*/ 7578771 w 12192000"/>
              <a:gd name="connsiteY18" fmla="*/ 2774172 h 2877832"/>
              <a:gd name="connsiteX19" fmla="*/ 8623845 w 12192000"/>
              <a:gd name="connsiteY19" fmla="*/ 2687275 h 2877832"/>
              <a:gd name="connsiteX20" fmla="*/ 9479970 w 12192000"/>
              <a:gd name="connsiteY20" fmla="*/ 2583369 h 2877832"/>
              <a:gd name="connsiteX21" fmla="*/ 10629308 w 12192000"/>
              <a:gd name="connsiteY21" fmla="*/ 2389212 h 2877832"/>
              <a:gd name="connsiteX22" fmla="*/ 11998498 w 12192000"/>
              <a:gd name="connsiteY22" fmla="*/ 2063218 h 2877832"/>
              <a:gd name="connsiteX23" fmla="*/ 12192000 w 12192000"/>
              <a:gd name="connsiteY23" fmla="*/ 2006219 h 2877832"/>
              <a:gd name="connsiteX24" fmla="*/ 12192000 w 12192000"/>
              <a:gd name="connsiteY24" fmla="*/ 2060956 h 2877832"/>
              <a:gd name="connsiteX25" fmla="*/ 11829257 w 12192000"/>
              <a:gd name="connsiteY25" fmla="*/ 2166255 h 2877832"/>
              <a:gd name="connsiteX26" fmla="*/ 10939183 w 12192000"/>
              <a:gd name="connsiteY26" fmla="*/ 2380770 h 2877832"/>
              <a:gd name="connsiteX27" fmla="*/ 9985530 w 12192000"/>
              <a:gd name="connsiteY27" fmla="*/ 2560775 h 2877832"/>
              <a:gd name="connsiteX28" fmla="*/ 9186882 w 12192000"/>
              <a:gd name="connsiteY28" fmla="*/ 2676722 h 2877832"/>
              <a:gd name="connsiteX29" fmla="*/ 8578198 w 12192000"/>
              <a:gd name="connsiteY29" fmla="*/ 2746241 h 2877832"/>
              <a:gd name="connsiteX30" fmla="*/ 7864358 w 12192000"/>
              <a:gd name="connsiteY30" fmla="*/ 2807692 h 2877832"/>
              <a:gd name="connsiteX31" fmla="*/ 6935502 w 12192000"/>
              <a:gd name="connsiteY31" fmla="*/ 2859086 h 2877832"/>
              <a:gd name="connsiteX32" fmla="*/ 6477750 w 12192000"/>
              <a:gd name="connsiteY32" fmla="*/ 2872989 h 2877832"/>
              <a:gd name="connsiteX33" fmla="*/ 6362294 w 12192000"/>
              <a:gd name="connsiteY33" fmla="*/ 2877832 h 2877832"/>
              <a:gd name="connsiteX34" fmla="*/ 6057129 w 12192000"/>
              <a:gd name="connsiteY34" fmla="*/ 2877832 h 2877832"/>
              <a:gd name="connsiteX35" fmla="*/ 5977784 w 12192000"/>
              <a:gd name="connsiteY35" fmla="*/ 2873238 h 2877832"/>
              <a:gd name="connsiteX36" fmla="*/ 5265087 w 12192000"/>
              <a:gd name="connsiteY36" fmla="*/ 2836989 h 2877832"/>
              <a:gd name="connsiteX37" fmla="*/ 4346277 w 12192000"/>
              <a:gd name="connsiteY37" fmla="*/ 2774919 h 2877832"/>
              <a:gd name="connsiteX38" fmla="*/ 3373045 w 12192000"/>
              <a:gd name="connsiteY38" fmla="*/ 2676350 h 2877832"/>
              <a:gd name="connsiteX39" fmla="*/ 2362173 w 12192000"/>
              <a:gd name="connsiteY39" fmla="*/ 2557423 h 2877832"/>
              <a:gd name="connsiteX40" fmla="*/ 1233178 w 12192000"/>
              <a:gd name="connsiteY40" fmla="*/ 2384247 h 2877832"/>
              <a:gd name="connsiteX41" fmla="*/ 68500 w 12192000"/>
              <a:gd name="connsiteY41" fmla="*/ 2144540 h 2877832"/>
              <a:gd name="connsiteX42" fmla="*/ 0 w 12192000"/>
              <a:gd name="connsiteY42" fmla="*/ 2127185 h 2877832"/>
              <a:gd name="connsiteX43" fmla="*/ 0 w 12192000"/>
              <a:gd name="connsiteY43" fmla="*/ 2070696 h 2877832"/>
              <a:gd name="connsiteX44" fmla="*/ 72441 w 12192000"/>
              <a:gd name="connsiteY44" fmla="*/ 2089473 h 2877832"/>
              <a:gd name="connsiteX45" fmla="*/ 600716 w 12192000"/>
              <a:gd name="connsiteY45" fmla="*/ 2207843 h 2877832"/>
              <a:gd name="connsiteX46" fmla="*/ 1769512 w 12192000"/>
              <a:gd name="connsiteY46" fmla="*/ 2418011 h 2877832"/>
              <a:gd name="connsiteX47" fmla="*/ 2613554 w 12192000"/>
              <a:gd name="connsiteY47" fmla="*/ 2534953 h 2877832"/>
              <a:gd name="connsiteX48" fmla="*/ 2581134 w 12192000"/>
              <a:gd name="connsiteY48" fmla="*/ 2525022 h 2877832"/>
              <a:gd name="connsiteX49" fmla="*/ 1112635 w 12192000"/>
              <a:gd name="connsiteY49" fmla="*/ 2192325 h 2877832"/>
              <a:gd name="connsiteX50" fmla="*/ 420412 w 12192000"/>
              <a:gd name="connsiteY50" fmla="*/ 1992892 h 2877832"/>
              <a:gd name="connsiteX51" fmla="*/ 0 w 12192000"/>
              <a:gd name="connsiteY51" fmla="*/ 1853975 h 28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877832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A7BD61-0C66-9678-6FD2-57BDD5476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630936"/>
            <a:ext cx="2699766" cy="1463040"/>
          </a:xfrm>
        </p:spPr>
        <p:txBody>
          <a:bodyPr anchor="ctr">
            <a:normAutofit/>
          </a:bodyPr>
          <a:lstStyle/>
          <a:p>
            <a:r>
              <a:rPr lang="en-US" sz="4200" dirty="0" err="1">
                <a:solidFill>
                  <a:srgbClr val="FFFFFF"/>
                </a:solidFill>
              </a:rPr>
              <a:t>Ví</a:t>
            </a:r>
            <a:r>
              <a:rPr lang="en-US" sz="4200" dirty="0">
                <a:solidFill>
                  <a:srgbClr val="FFFFFF"/>
                </a:solidFill>
              </a:rPr>
              <a:t> </a:t>
            </a:r>
            <a:r>
              <a:rPr lang="en-US" sz="4200" dirty="0" err="1">
                <a:solidFill>
                  <a:srgbClr val="FFFFFF"/>
                </a:solidFill>
              </a:rPr>
              <a:t>dụ</a:t>
            </a:r>
            <a:r>
              <a:rPr lang="en-US" sz="4200" dirty="0">
                <a:solidFill>
                  <a:srgbClr val="FFFFFF"/>
                </a:solidFill>
              </a:rPr>
              <a:t> </a:t>
            </a:r>
            <a:r>
              <a:rPr lang="en-US" sz="4200" dirty="0" err="1">
                <a:solidFill>
                  <a:srgbClr val="FFFFFF"/>
                </a:solidFill>
              </a:rPr>
              <a:t>mô</a:t>
            </a:r>
            <a:r>
              <a:rPr lang="en-US" sz="4200" dirty="0">
                <a:solidFill>
                  <a:srgbClr val="FFFFFF"/>
                </a:solidFill>
              </a:rPr>
              <a:t> </a:t>
            </a:r>
            <a:r>
              <a:rPr lang="en-US" sz="4200" dirty="0" err="1">
                <a:solidFill>
                  <a:srgbClr val="FFFFFF"/>
                </a:solidFill>
              </a:rPr>
              <a:t>phỏng</a:t>
            </a:r>
            <a:endParaRPr lang="en-US" sz="4200" dirty="0">
              <a:solidFill>
                <a:srgbClr val="FFFFFF"/>
              </a:solidFill>
            </a:endParaRP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59FA8C2E-A5A7-4490-927A-7CD58343E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480309" y="1355598"/>
            <a:ext cx="1554480" cy="13716"/>
          </a:xfrm>
          <a:custGeom>
            <a:avLst/>
            <a:gdLst>
              <a:gd name="connsiteX0" fmla="*/ 0 w 1554480"/>
              <a:gd name="connsiteY0" fmla="*/ 0 h 13716"/>
              <a:gd name="connsiteX1" fmla="*/ 549250 w 1554480"/>
              <a:gd name="connsiteY1" fmla="*/ 0 h 13716"/>
              <a:gd name="connsiteX2" fmla="*/ 1082954 w 1554480"/>
              <a:gd name="connsiteY2" fmla="*/ 0 h 13716"/>
              <a:gd name="connsiteX3" fmla="*/ 1554480 w 1554480"/>
              <a:gd name="connsiteY3" fmla="*/ 0 h 13716"/>
              <a:gd name="connsiteX4" fmla="*/ 1554480 w 1554480"/>
              <a:gd name="connsiteY4" fmla="*/ 13716 h 13716"/>
              <a:gd name="connsiteX5" fmla="*/ 1067410 w 1554480"/>
              <a:gd name="connsiteY5" fmla="*/ 13716 h 13716"/>
              <a:gd name="connsiteX6" fmla="*/ 549250 w 1554480"/>
              <a:gd name="connsiteY6" fmla="*/ 13716 h 13716"/>
              <a:gd name="connsiteX7" fmla="*/ 0 w 1554480"/>
              <a:gd name="connsiteY7" fmla="*/ 13716 h 13716"/>
              <a:gd name="connsiteX8" fmla="*/ 0 w 1554480"/>
              <a:gd name="connsiteY8" fmla="*/ 0 h 13716"/>
              <a:gd name="connsiteX0" fmla="*/ 0 w 1554480"/>
              <a:gd name="connsiteY0" fmla="*/ 0 h 13716"/>
              <a:gd name="connsiteX1" fmla="*/ 502615 w 1554480"/>
              <a:gd name="connsiteY1" fmla="*/ 0 h 13716"/>
              <a:gd name="connsiteX2" fmla="*/ 974141 w 1554480"/>
              <a:gd name="connsiteY2" fmla="*/ 0 h 13716"/>
              <a:gd name="connsiteX3" fmla="*/ 1554480 w 1554480"/>
              <a:gd name="connsiteY3" fmla="*/ 0 h 13716"/>
              <a:gd name="connsiteX4" fmla="*/ 1554480 w 1554480"/>
              <a:gd name="connsiteY4" fmla="*/ 13716 h 13716"/>
              <a:gd name="connsiteX5" fmla="*/ 1067410 w 1554480"/>
              <a:gd name="connsiteY5" fmla="*/ 13716 h 13716"/>
              <a:gd name="connsiteX6" fmla="*/ 518160 w 1554480"/>
              <a:gd name="connsiteY6" fmla="*/ 13716 h 13716"/>
              <a:gd name="connsiteX7" fmla="*/ 0 w 1554480"/>
              <a:gd name="connsiteY7" fmla="*/ 13716 h 13716"/>
              <a:gd name="connsiteX8" fmla="*/ 0 w 1554480"/>
              <a:gd name="connsiteY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3716" fill="none" extrusionOk="0">
                <a:moveTo>
                  <a:pt x="0" y="0"/>
                </a:moveTo>
                <a:cubicBezTo>
                  <a:pt x="69558" y="-27075"/>
                  <a:pt x="365297" y="14897"/>
                  <a:pt x="549250" y="0"/>
                </a:cubicBezTo>
                <a:cubicBezTo>
                  <a:pt x="762323" y="14872"/>
                  <a:pt x="864871" y="21041"/>
                  <a:pt x="1082954" y="0"/>
                </a:cubicBezTo>
                <a:cubicBezTo>
                  <a:pt x="1306037" y="9403"/>
                  <a:pt x="1371926" y="14821"/>
                  <a:pt x="1554480" y="0"/>
                </a:cubicBezTo>
                <a:cubicBezTo>
                  <a:pt x="1554010" y="4793"/>
                  <a:pt x="1554680" y="10394"/>
                  <a:pt x="1554480" y="13716"/>
                </a:cubicBezTo>
                <a:cubicBezTo>
                  <a:pt x="1328957" y="3179"/>
                  <a:pt x="1207025" y="27731"/>
                  <a:pt x="1067410" y="13716"/>
                </a:cubicBezTo>
                <a:cubicBezTo>
                  <a:pt x="897316" y="-7440"/>
                  <a:pt x="788951" y="-24962"/>
                  <a:pt x="549250" y="13716"/>
                </a:cubicBezTo>
                <a:cubicBezTo>
                  <a:pt x="300394" y="-2982"/>
                  <a:pt x="129576" y="35301"/>
                  <a:pt x="0" y="13716"/>
                </a:cubicBezTo>
                <a:cubicBezTo>
                  <a:pt x="354" y="8869"/>
                  <a:pt x="649" y="6738"/>
                  <a:pt x="0" y="0"/>
                </a:cubicBezTo>
                <a:close/>
              </a:path>
              <a:path w="1554480" h="13716" stroke="0" extrusionOk="0">
                <a:moveTo>
                  <a:pt x="0" y="0"/>
                </a:moveTo>
                <a:cubicBezTo>
                  <a:pt x="249513" y="10124"/>
                  <a:pt x="389298" y="10419"/>
                  <a:pt x="502615" y="0"/>
                </a:cubicBezTo>
                <a:cubicBezTo>
                  <a:pt x="616735" y="10147"/>
                  <a:pt x="791037" y="-19212"/>
                  <a:pt x="974141" y="0"/>
                </a:cubicBezTo>
                <a:cubicBezTo>
                  <a:pt x="1141919" y="34853"/>
                  <a:pt x="1248514" y="16971"/>
                  <a:pt x="1554480" y="0"/>
                </a:cubicBezTo>
                <a:cubicBezTo>
                  <a:pt x="1554288" y="3835"/>
                  <a:pt x="1554171" y="7531"/>
                  <a:pt x="1554480" y="13716"/>
                </a:cubicBezTo>
                <a:cubicBezTo>
                  <a:pt x="1337806" y="9080"/>
                  <a:pt x="1308467" y="19887"/>
                  <a:pt x="1067410" y="13716"/>
                </a:cubicBezTo>
                <a:cubicBezTo>
                  <a:pt x="824349" y="13143"/>
                  <a:pt x="783437" y="24151"/>
                  <a:pt x="518160" y="13716"/>
                </a:cubicBezTo>
                <a:cubicBezTo>
                  <a:pt x="271530" y="4598"/>
                  <a:pt x="132568" y="-7659"/>
                  <a:pt x="0" y="13716"/>
                </a:cubicBezTo>
                <a:cubicBezTo>
                  <a:pt x="768" y="9617"/>
                  <a:pt x="-274" y="4847"/>
                  <a:pt x="0" y="0"/>
                </a:cubicBezTo>
                <a:close/>
              </a:path>
              <a:path w="1554480" h="13716" fill="none" stroke="0" extrusionOk="0">
                <a:moveTo>
                  <a:pt x="0" y="0"/>
                </a:moveTo>
                <a:cubicBezTo>
                  <a:pt x="95687" y="-31247"/>
                  <a:pt x="331569" y="3404"/>
                  <a:pt x="549250" y="0"/>
                </a:cubicBezTo>
                <a:cubicBezTo>
                  <a:pt x="776590" y="6530"/>
                  <a:pt x="844530" y="-5109"/>
                  <a:pt x="1082954" y="0"/>
                </a:cubicBezTo>
                <a:cubicBezTo>
                  <a:pt x="1293569" y="15486"/>
                  <a:pt x="1361850" y="13824"/>
                  <a:pt x="1554480" y="0"/>
                </a:cubicBezTo>
                <a:cubicBezTo>
                  <a:pt x="1553504" y="4786"/>
                  <a:pt x="1554832" y="10912"/>
                  <a:pt x="1554480" y="13716"/>
                </a:cubicBezTo>
                <a:cubicBezTo>
                  <a:pt x="1366718" y="4861"/>
                  <a:pt x="1218290" y="26644"/>
                  <a:pt x="1067410" y="13716"/>
                </a:cubicBezTo>
                <a:cubicBezTo>
                  <a:pt x="900327" y="-8822"/>
                  <a:pt x="792178" y="6310"/>
                  <a:pt x="549250" y="13716"/>
                </a:cubicBezTo>
                <a:cubicBezTo>
                  <a:pt x="295300" y="2843"/>
                  <a:pt x="142619" y="40779"/>
                  <a:pt x="0" y="13716"/>
                </a:cubicBezTo>
                <a:cubicBezTo>
                  <a:pt x="813" y="8812"/>
                  <a:pt x="948" y="672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554480"/>
                      <a:gd name="connsiteY0" fmla="*/ 0 h 13716"/>
                      <a:gd name="connsiteX1" fmla="*/ 549250 w 1554480"/>
                      <a:gd name="connsiteY1" fmla="*/ 0 h 13716"/>
                      <a:gd name="connsiteX2" fmla="*/ 1082954 w 1554480"/>
                      <a:gd name="connsiteY2" fmla="*/ 0 h 13716"/>
                      <a:gd name="connsiteX3" fmla="*/ 1554480 w 1554480"/>
                      <a:gd name="connsiteY3" fmla="*/ 0 h 13716"/>
                      <a:gd name="connsiteX4" fmla="*/ 1554480 w 1554480"/>
                      <a:gd name="connsiteY4" fmla="*/ 13716 h 13716"/>
                      <a:gd name="connsiteX5" fmla="*/ 1067410 w 1554480"/>
                      <a:gd name="connsiteY5" fmla="*/ 13716 h 13716"/>
                      <a:gd name="connsiteX6" fmla="*/ 549250 w 1554480"/>
                      <a:gd name="connsiteY6" fmla="*/ 13716 h 13716"/>
                      <a:gd name="connsiteX7" fmla="*/ 0 w 1554480"/>
                      <a:gd name="connsiteY7" fmla="*/ 13716 h 13716"/>
                      <a:gd name="connsiteX8" fmla="*/ 0 w 1554480"/>
                      <a:gd name="connsiteY8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0" h="13716" fill="none" extrusionOk="0">
                        <a:moveTo>
                          <a:pt x="0" y="0"/>
                        </a:moveTo>
                        <a:cubicBezTo>
                          <a:pt x="114141" y="-19864"/>
                          <a:pt x="345055" y="-1657"/>
                          <a:pt x="549250" y="0"/>
                        </a:cubicBezTo>
                        <a:cubicBezTo>
                          <a:pt x="753445" y="1657"/>
                          <a:pt x="862292" y="-5674"/>
                          <a:pt x="1082954" y="0"/>
                        </a:cubicBezTo>
                        <a:cubicBezTo>
                          <a:pt x="1303616" y="5674"/>
                          <a:pt x="1363530" y="4537"/>
                          <a:pt x="1554480" y="0"/>
                        </a:cubicBezTo>
                        <a:cubicBezTo>
                          <a:pt x="1553820" y="4959"/>
                          <a:pt x="1554594" y="10798"/>
                          <a:pt x="1554480" y="13716"/>
                        </a:cubicBezTo>
                        <a:cubicBezTo>
                          <a:pt x="1338847" y="1555"/>
                          <a:pt x="1215066" y="33279"/>
                          <a:pt x="1067410" y="13716"/>
                        </a:cubicBezTo>
                        <a:cubicBezTo>
                          <a:pt x="919754" y="-5847"/>
                          <a:pt x="800465" y="-1492"/>
                          <a:pt x="549250" y="13716"/>
                        </a:cubicBezTo>
                        <a:cubicBezTo>
                          <a:pt x="298035" y="28924"/>
                          <a:pt x="158868" y="18197"/>
                          <a:pt x="0" y="13716"/>
                        </a:cubicBezTo>
                        <a:cubicBezTo>
                          <a:pt x="488" y="8630"/>
                          <a:pt x="480" y="6612"/>
                          <a:pt x="0" y="0"/>
                        </a:cubicBezTo>
                        <a:close/>
                      </a:path>
                      <a:path w="1554480" h="13716" stroke="0" extrusionOk="0">
                        <a:moveTo>
                          <a:pt x="0" y="0"/>
                        </a:moveTo>
                        <a:cubicBezTo>
                          <a:pt x="249941" y="-58"/>
                          <a:pt x="367334" y="23448"/>
                          <a:pt x="502615" y="0"/>
                        </a:cubicBezTo>
                        <a:cubicBezTo>
                          <a:pt x="637897" y="-23448"/>
                          <a:pt x="813653" y="-20418"/>
                          <a:pt x="974141" y="0"/>
                        </a:cubicBezTo>
                        <a:cubicBezTo>
                          <a:pt x="1134629" y="20418"/>
                          <a:pt x="1268772" y="6288"/>
                          <a:pt x="1554480" y="0"/>
                        </a:cubicBezTo>
                        <a:cubicBezTo>
                          <a:pt x="1554232" y="4157"/>
                          <a:pt x="1554673" y="7559"/>
                          <a:pt x="1554480" y="13716"/>
                        </a:cubicBezTo>
                        <a:cubicBezTo>
                          <a:pt x="1336087" y="7600"/>
                          <a:pt x="1310024" y="15187"/>
                          <a:pt x="1067410" y="13716"/>
                        </a:cubicBezTo>
                        <a:cubicBezTo>
                          <a:pt x="824796" y="12246"/>
                          <a:pt x="787902" y="30075"/>
                          <a:pt x="518160" y="13716"/>
                        </a:cubicBezTo>
                        <a:cubicBezTo>
                          <a:pt x="248418" y="-2643"/>
                          <a:pt x="133160" y="4633"/>
                          <a:pt x="0" y="13716"/>
                        </a:cubicBezTo>
                        <a:cubicBezTo>
                          <a:pt x="43" y="9160"/>
                          <a:pt x="-111" y="48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CDFF0-32DD-1969-55FA-F7667D904C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5846" y="630936"/>
            <a:ext cx="5305807" cy="146304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900" dirty="0" err="1">
                <a:solidFill>
                  <a:srgbClr val="FFFFFF"/>
                </a:solidFill>
              </a:rPr>
              <a:t>Đầu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tiên</a:t>
            </a:r>
            <a:r>
              <a:rPr lang="en-US" sz="1900" dirty="0">
                <a:solidFill>
                  <a:srgbClr val="FFFFFF"/>
                </a:solidFill>
              </a:rPr>
              <a:t> ta </a:t>
            </a:r>
            <a:r>
              <a:rPr lang="en-US" sz="1900" dirty="0" err="1">
                <a:solidFill>
                  <a:srgbClr val="FFFFFF"/>
                </a:solidFill>
              </a:rPr>
              <a:t>nhập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đoạn</a:t>
            </a:r>
            <a:r>
              <a:rPr lang="en-US" sz="1900" dirty="0">
                <a:solidFill>
                  <a:srgbClr val="FFFFFF"/>
                </a:solidFill>
              </a:rPr>
              <a:t> tin </a:t>
            </a:r>
            <a:r>
              <a:rPr lang="en-US" sz="1900" dirty="0" err="1">
                <a:solidFill>
                  <a:srgbClr val="FFFFFF"/>
                </a:solidFill>
              </a:rPr>
              <a:t>nhắn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cần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mã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hóa</a:t>
            </a:r>
            <a:r>
              <a:rPr lang="en-US" sz="1900" dirty="0">
                <a:solidFill>
                  <a:srgbClr val="FFFFFF"/>
                </a:solidFill>
              </a:rPr>
              <a:t>:</a:t>
            </a:r>
          </a:p>
          <a:p>
            <a:endParaRPr lang="en-US" sz="1900" dirty="0">
              <a:solidFill>
                <a:srgbClr val="FFFFFF"/>
              </a:solidFill>
            </a:endParaRP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4FB4ED0-283A-CDE8-94D1-90690DF14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74" y="3232996"/>
            <a:ext cx="8188452" cy="179620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06ED02-CE52-4B43-9534-73FBF9860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mtClean="0"/>
              <a:pPr>
                <a:spcAft>
                  <a:spcPts val="600"/>
                </a:spcAft>
                <a:defRPr/>
              </a:pPr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0253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A6EDF1-44FB-9B83-35F0-FEFF184F3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457200"/>
            <a:ext cx="7626096" cy="120060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Ở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đây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, ta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nhập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đoạn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tin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nhắn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là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“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atbmhttt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”. Sau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đó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,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nhấn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vào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“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Thực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hiện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mã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90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hoá</a:t>
            </a:r>
            <a:r>
              <a:rPr lang="en-US" sz="2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”.</a:t>
            </a:r>
            <a:br>
              <a:rPr lang="en-US" sz="2900" kern="1200" dirty="0">
                <a:effectLst/>
                <a:latin typeface="+mj-lt"/>
                <a:ea typeface="+mj-ea"/>
                <a:cs typeface="+mj-cs"/>
              </a:rPr>
            </a:br>
            <a:endParaRPr lang="en-US" sz="2900" kern="1200" dirty="0">
              <a:latin typeface="+mj-lt"/>
              <a:ea typeface="+mj-ea"/>
              <a:cs typeface="+mj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2EC96D8-22C9-A738-2FE4-6ECB99A6B10D}"/>
                  </a:ext>
                </a:extLst>
              </p:cNvPr>
              <p:cNvSpPr txBox="1"/>
              <p:nvPr/>
            </p:nvSpPr>
            <p:spPr>
              <a:xfrm>
                <a:off x="258565" y="1574103"/>
                <a:ext cx="3355305" cy="4471781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marL="0" marR="0" indent="-228600" eaLnBrk="1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Đoạn code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thực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hiện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lấy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ngẫu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nhiên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các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số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nguyên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tố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cho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2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số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“q”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và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“p”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có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giá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trị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xấp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xỉ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nhau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,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sau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đó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tính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N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theo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công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thức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q</a:t>
                </a:r>
                <a14:m>
                  <m:oMath xmlns:m="http://schemas.openxmlformats.org/officeDocument/2006/math">
                    <m:r>
                      <a:rPr lang="en-US" sz="1600" b="0" i="1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p = N.</a:t>
                </a:r>
              </a:p>
              <a:p>
                <a:pPr marL="0" marR="0" indent="-228600" eaLnBrk="1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Tiếp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đến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tính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𝜑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(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𝑛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)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bằng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công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thức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(p-1)</a:t>
                </a:r>
                <a:r>
                  <a:rPr lang="en-US" sz="16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b="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(q-1) =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𝜑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(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𝑛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)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.</a:t>
                </a:r>
              </a:p>
              <a:p>
                <a:pPr marL="0" marR="0" indent="-228600" eaLnBrk="1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Kế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đến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,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thuật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toán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tìm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1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số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nhiên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“e”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với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điều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kiện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1 &lt;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e</a:t>
                </a:r>
                <a:r>
                  <a:rPr lang="en-US" sz="1600" baseline="-250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A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&lt;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𝜑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(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𝑛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)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,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gdc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(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e</a:t>
                </a:r>
                <a:r>
                  <a:rPr lang="en-US" sz="1600" baseline="-250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A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, 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𝜑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(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𝑛</m:t>
                    </m:r>
                    <m:r>
                      <a:rPr lang="en-US" sz="1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</a:rPr>
                      <m:t>)</m:t>
                    </m:r>
                  </m:oMath>
                </a14:m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)=1.</a:t>
                </a:r>
              </a:p>
              <a:p>
                <a:pPr marL="0" marR="0" indent="-228600" eaLnBrk="1" hangingPunct="1">
                  <a:lnSpc>
                    <a:spcPct val="90000"/>
                  </a:lnSpc>
                  <a:spcBef>
                    <a:spcPts val="400"/>
                  </a:spcBef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Đồng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thời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thực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hiện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tìm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kiếm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“d”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theo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thuật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toán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Euclide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mở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 </a:t>
                </a:r>
                <a:r>
                  <a:rPr lang="en-US" sz="16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rộng</a:t>
                </a:r>
                <a:r>
                  <a:rPr lang="en-US" sz="1600" dirty="0">
                    <a:solidFill>
                      <a:schemeClr val="tx1"/>
                    </a:solidFill>
                    <a:effectLst/>
                    <a:latin typeface="+mn-lt"/>
                    <a:ea typeface="+mn-ea"/>
                  </a:rPr>
                  <a:t>.</a:t>
                </a:r>
              </a:p>
              <a:p>
                <a:pPr indent="-228600" eaLnBrk="1" hangingPunct="1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endParaRPr lang="en-US" sz="1600" dirty="0">
                  <a:solidFill>
                    <a:schemeClr val="tx2"/>
                  </a:solidFill>
                  <a:latin typeface="+mn-lt"/>
                  <a:ea typeface="+mn-ea"/>
                </a:endParaRPr>
              </a:p>
              <a:p>
                <a:pPr indent="-228600" eaLnBrk="1" hangingPunct="1">
                  <a:lnSpc>
                    <a:spcPct val="90000"/>
                  </a:lnSpc>
                  <a:buFont typeface="Arial" panose="020B0604020202020204" pitchFamily="34" charset="0"/>
                  <a:buChar char="•"/>
                </a:pPr>
                <a:endParaRPr lang="en-US" sz="1600" dirty="0">
                  <a:solidFill>
                    <a:schemeClr val="tx2"/>
                  </a:solidFill>
                  <a:latin typeface="+mn-lt"/>
                  <a:ea typeface="+mn-ea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2EC96D8-22C9-A738-2FE4-6ECB99A6B1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565" y="1574103"/>
                <a:ext cx="3355305" cy="4471781"/>
              </a:xfrm>
              <a:prstGeom prst="rect">
                <a:avLst/>
              </a:prstGeom>
              <a:blipFill>
                <a:blip r:embed="rId2"/>
                <a:stretch>
                  <a:fillRect l="-907" r="-14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669019" y="4465804"/>
            <a:ext cx="3061444" cy="1722949"/>
            <a:chOff x="-305" y="-1"/>
            <a:chExt cx="3832880" cy="287613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49148755-8D85-F0B0-36E2-5951C3465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33800" y="1729866"/>
            <a:ext cx="4974341" cy="2508724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679642" y="0"/>
            <a:ext cx="2461685" cy="2837712"/>
            <a:chOff x="-305" y="-4155"/>
            <a:chExt cx="2514948" cy="2174333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7DA23-469C-D6BB-FA20-2B3C5FE04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120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13</a:t>
            </a:fld>
            <a:endParaRPr lang="en-US" altLang="zh-CN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6D2A6F-5BFE-8200-DAB9-C47A47288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5744" y="4697747"/>
            <a:ext cx="4974342" cy="92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87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1942232-83D0-49E2-AF9B-1F97E3C1E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9E70D72-6E23-4015-A4A6-85C120C1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28A977F-B603-4D81-B0FC-C8DE048A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28" y="-1"/>
            <a:ext cx="2521551" cy="2522848"/>
            <a:chOff x="-305" y="-1"/>
            <a:chExt cx="3832880" cy="287613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183CE8C-E039-4B2F-A36E-5FD5CD5D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EB77281-FAB4-40D0-B3F3-264EC4AB2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15E59F3-75FC-494F-8737-5F00A4964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ADDCFA-B066-4D79-AB71-062E66E58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355FA9D-F00A-8FF6-4333-BA6000581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627" y="3277301"/>
            <a:ext cx="6994813" cy="14162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87A6BE-DC51-5345-172B-A54ABD4227CF}"/>
              </a:ext>
            </a:extLst>
          </p:cNvPr>
          <p:cNvSpPr txBox="1"/>
          <p:nvPr/>
        </p:nvSpPr>
        <p:spPr>
          <a:xfrm>
            <a:off x="914286" y="573110"/>
            <a:ext cx="7086714" cy="2327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-228600" eaLnBrk="1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+mn-lt"/>
                <a:ea typeface="+mn-ea"/>
              </a:rPr>
              <a:t>Dựa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vào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bảng</a:t>
            </a:r>
            <a:r>
              <a:rPr lang="en-US" sz="1600" dirty="0">
                <a:effectLst/>
                <a:latin typeface="+mn-lt"/>
                <a:ea typeface="+mn-ea"/>
              </a:rPr>
              <a:t> ASCII </a:t>
            </a:r>
            <a:r>
              <a:rPr lang="en-US" sz="1600" dirty="0" err="1">
                <a:effectLst/>
                <a:latin typeface="+mn-lt"/>
                <a:ea typeface="+mn-ea"/>
              </a:rPr>
              <a:t>kết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hợp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với</a:t>
            </a:r>
            <a:r>
              <a:rPr lang="en-US" sz="1600" dirty="0">
                <a:effectLst/>
                <a:latin typeface="+mn-lt"/>
                <a:ea typeface="+mn-ea"/>
              </a:rPr>
              <a:t> “e” </a:t>
            </a:r>
            <a:r>
              <a:rPr lang="en-US" sz="1600" dirty="0" err="1">
                <a:effectLst/>
                <a:latin typeface="+mn-lt"/>
                <a:ea typeface="+mn-ea"/>
              </a:rPr>
              <a:t>và</a:t>
            </a:r>
            <a:r>
              <a:rPr lang="en-US" sz="1600" dirty="0">
                <a:effectLst/>
                <a:latin typeface="+mn-lt"/>
                <a:ea typeface="+mn-ea"/>
              </a:rPr>
              <a:t> “N” </a:t>
            </a:r>
            <a:r>
              <a:rPr lang="en-US" sz="1600" dirty="0" err="1">
                <a:effectLst/>
                <a:latin typeface="+mn-lt"/>
                <a:ea typeface="+mn-ea"/>
              </a:rPr>
              <a:t>mà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thuật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toán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cung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cấp</a:t>
            </a:r>
            <a:r>
              <a:rPr lang="en-US" sz="1600" dirty="0">
                <a:effectLst/>
                <a:latin typeface="+mn-lt"/>
                <a:ea typeface="+mn-ea"/>
              </a:rPr>
              <a:t>, </a:t>
            </a:r>
            <a:r>
              <a:rPr lang="en-US" sz="1600" dirty="0" err="1">
                <a:effectLst/>
                <a:latin typeface="+mn-lt"/>
                <a:ea typeface="+mn-ea"/>
              </a:rPr>
              <a:t>chúng</a:t>
            </a:r>
            <a:r>
              <a:rPr lang="en-US" sz="1600" dirty="0">
                <a:effectLst/>
                <a:latin typeface="+mn-lt"/>
                <a:ea typeface="+mn-ea"/>
              </a:rPr>
              <a:t> ta </a:t>
            </a:r>
            <a:r>
              <a:rPr lang="en-US" sz="1600" dirty="0" err="1">
                <a:effectLst/>
                <a:latin typeface="+mn-lt"/>
                <a:ea typeface="+mn-ea"/>
              </a:rPr>
              <a:t>có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được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đoạn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mã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hoá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như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trên</a:t>
            </a:r>
            <a:r>
              <a:rPr lang="en-US" sz="1600" dirty="0">
                <a:effectLst/>
                <a:latin typeface="+mn-lt"/>
                <a:ea typeface="+mn-ea"/>
              </a:rPr>
              <a:t>.</a:t>
            </a:r>
          </a:p>
          <a:p>
            <a:pPr marL="0" marR="0" indent="-228600" eaLnBrk="1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+mn-lt"/>
                <a:ea typeface="+mn-ea"/>
              </a:rPr>
              <a:t>Để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giải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mã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đoạn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mã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trên</a:t>
            </a:r>
            <a:r>
              <a:rPr lang="en-US" sz="1600" dirty="0">
                <a:effectLst/>
                <a:latin typeface="+mn-lt"/>
                <a:ea typeface="+mn-ea"/>
              </a:rPr>
              <a:t> ta </a:t>
            </a:r>
            <a:r>
              <a:rPr lang="en-US" sz="1600" dirty="0" err="1">
                <a:effectLst/>
                <a:latin typeface="+mn-lt"/>
                <a:ea typeface="+mn-ea"/>
              </a:rPr>
              <a:t>dùng</a:t>
            </a:r>
            <a:r>
              <a:rPr lang="en-US" sz="1600" dirty="0">
                <a:effectLst/>
                <a:latin typeface="+mn-lt"/>
                <a:ea typeface="+mn-ea"/>
              </a:rPr>
              <a:t> “d” </a:t>
            </a:r>
            <a:r>
              <a:rPr lang="en-US" sz="1600" dirty="0" err="1">
                <a:effectLst/>
                <a:latin typeface="+mn-lt"/>
                <a:ea typeface="+mn-ea"/>
              </a:rPr>
              <a:t>và</a:t>
            </a:r>
            <a:r>
              <a:rPr lang="en-US" sz="1600" dirty="0">
                <a:effectLst/>
                <a:latin typeface="+mn-lt"/>
                <a:ea typeface="+mn-ea"/>
              </a:rPr>
              <a:t> “N” </a:t>
            </a:r>
            <a:r>
              <a:rPr lang="en-US" sz="1600" dirty="0" err="1">
                <a:effectLst/>
                <a:latin typeface="+mn-lt"/>
                <a:ea typeface="+mn-ea"/>
              </a:rPr>
              <a:t>từ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thuật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toán</a:t>
            </a:r>
            <a:r>
              <a:rPr lang="en-US" sz="1600" dirty="0">
                <a:effectLst/>
                <a:latin typeface="+mn-lt"/>
                <a:ea typeface="+mn-ea"/>
              </a:rPr>
              <a:t>, ta </a:t>
            </a:r>
            <a:r>
              <a:rPr lang="en-US" sz="1600" dirty="0" err="1">
                <a:effectLst/>
                <a:latin typeface="+mn-lt"/>
                <a:ea typeface="+mn-ea"/>
              </a:rPr>
              <a:t>giải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mã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được</a:t>
            </a:r>
            <a:r>
              <a:rPr lang="en-US" sz="1600" dirty="0">
                <a:effectLst/>
                <a:latin typeface="+mn-lt"/>
                <a:ea typeface="+mn-ea"/>
              </a:rPr>
              <a:t> </a:t>
            </a:r>
            <a:r>
              <a:rPr lang="en-US" sz="1600" dirty="0" err="1">
                <a:effectLst/>
                <a:latin typeface="+mn-lt"/>
                <a:ea typeface="+mn-ea"/>
              </a:rPr>
              <a:t>đoạn</a:t>
            </a:r>
            <a:r>
              <a:rPr lang="en-US" sz="1600" dirty="0">
                <a:effectLst/>
                <a:latin typeface="+mn-lt"/>
                <a:ea typeface="+mn-ea"/>
              </a:rPr>
              <a:t> tin </a:t>
            </a:r>
            <a:r>
              <a:rPr lang="en-US" sz="1600" dirty="0" err="1">
                <a:effectLst/>
                <a:latin typeface="+mn-lt"/>
                <a:ea typeface="+mn-ea"/>
              </a:rPr>
              <a:t>nhắn</a:t>
            </a:r>
            <a:r>
              <a:rPr lang="en-US" sz="1600" dirty="0">
                <a:effectLst/>
                <a:latin typeface="+mn-lt"/>
                <a:ea typeface="+mn-ea"/>
              </a:rPr>
              <a:t> ban </a:t>
            </a:r>
            <a:r>
              <a:rPr lang="en-US" sz="1600" dirty="0" err="1">
                <a:effectLst/>
                <a:latin typeface="+mn-lt"/>
                <a:ea typeface="+mn-ea"/>
              </a:rPr>
              <a:t>đầu</a:t>
            </a:r>
            <a:r>
              <a:rPr lang="en-US" sz="1600" dirty="0">
                <a:effectLst/>
                <a:latin typeface="+mn-lt"/>
                <a:ea typeface="+mn-ea"/>
              </a:rPr>
              <a:t>.</a:t>
            </a:r>
          </a:p>
          <a:p>
            <a:pPr indent="-22860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  <a:latin typeface="+mn-lt"/>
              <a:ea typeface="+mn-ea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A3F2C0-DD1F-0DAF-B095-15CA02735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14</a:t>
            </a:fld>
            <a:endParaRPr lang="en-US" altLang="zh-CN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78D9229-E61D-4FEE-8321-2F8B64A8C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7370569" y="5084569"/>
            <a:ext cx="2151670" cy="1395192"/>
            <a:chOff x="-305" y="-4155"/>
            <a:chExt cx="2514948" cy="2174333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FDD3CCB-26A3-4D79-AEB6-7A60CF980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9AC4470-5113-4709-B29F-CDB937F25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E0D146C-9DAB-421E-AE88-5F854BF3F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2EB32A5-4408-4F6C-84B2-F9A908237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90365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237AD9-C559-B52C-C1E5-579FE8319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443" y="1321056"/>
            <a:ext cx="8013114" cy="19919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sz="4500" kern="1200" dirty="0">
                <a:latin typeface="+mj-lt"/>
                <a:ea typeface="+mj-ea"/>
                <a:cs typeface="+mj-cs"/>
              </a:rPr>
              <a:t>Xin </a:t>
            </a:r>
            <a:r>
              <a:rPr lang="en-US" sz="4500" kern="1200" dirty="0" err="1">
                <a:latin typeface="+mj-lt"/>
                <a:ea typeface="+mj-ea"/>
                <a:cs typeface="+mj-cs"/>
              </a:rPr>
              <a:t>cảm</a:t>
            </a:r>
            <a:r>
              <a:rPr lang="en-US" sz="45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4500" kern="1200" dirty="0" err="1">
                <a:latin typeface="+mj-lt"/>
                <a:ea typeface="+mj-ea"/>
                <a:cs typeface="+mj-cs"/>
              </a:rPr>
              <a:t>ơn</a:t>
            </a:r>
            <a:endParaRPr lang="en-US" sz="4500" kern="1200" dirty="0">
              <a:latin typeface="+mj-lt"/>
              <a:ea typeface="+mj-ea"/>
              <a:cs typeface="+mj-cs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900351" y="0"/>
            <a:ext cx="3243649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799165" y="4001437"/>
            <a:ext cx="3655725" cy="2057400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24960-6733-1D1D-B014-4FB93D92D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15</a:t>
            </a:fld>
            <a:endParaRPr lang="en-US" altLang="zh-CN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787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9369" y="1681544"/>
            <a:ext cx="8229600" cy="18288"/>
          </a:xfrm>
          <a:custGeom>
            <a:avLst/>
            <a:gdLst>
              <a:gd name="connsiteX0" fmla="*/ 0 w 8229600"/>
              <a:gd name="connsiteY0" fmla="*/ 0 h 18288"/>
              <a:gd name="connsiteX1" fmla="*/ 521208 w 8229600"/>
              <a:gd name="connsiteY1" fmla="*/ 0 h 18288"/>
              <a:gd name="connsiteX2" fmla="*/ 1371600 w 8229600"/>
              <a:gd name="connsiteY2" fmla="*/ 0 h 18288"/>
              <a:gd name="connsiteX3" fmla="*/ 2221992 w 8229600"/>
              <a:gd name="connsiteY3" fmla="*/ 0 h 18288"/>
              <a:gd name="connsiteX4" fmla="*/ 3072384 w 8229600"/>
              <a:gd name="connsiteY4" fmla="*/ 0 h 18288"/>
              <a:gd name="connsiteX5" fmla="*/ 3511296 w 8229600"/>
              <a:gd name="connsiteY5" fmla="*/ 0 h 18288"/>
              <a:gd name="connsiteX6" fmla="*/ 4114800 w 8229600"/>
              <a:gd name="connsiteY6" fmla="*/ 0 h 18288"/>
              <a:gd name="connsiteX7" fmla="*/ 4553712 w 8229600"/>
              <a:gd name="connsiteY7" fmla="*/ 0 h 18288"/>
              <a:gd name="connsiteX8" fmla="*/ 5239512 w 8229600"/>
              <a:gd name="connsiteY8" fmla="*/ 0 h 18288"/>
              <a:gd name="connsiteX9" fmla="*/ 5843016 w 8229600"/>
              <a:gd name="connsiteY9" fmla="*/ 0 h 18288"/>
              <a:gd name="connsiteX10" fmla="*/ 6611112 w 8229600"/>
              <a:gd name="connsiteY10" fmla="*/ 0 h 18288"/>
              <a:gd name="connsiteX11" fmla="*/ 7461504 w 8229600"/>
              <a:gd name="connsiteY11" fmla="*/ 0 h 18288"/>
              <a:gd name="connsiteX12" fmla="*/ 8229600 w 8229600"/>
              <a:gd name="connsiteY12" fmla="*/ 0 h 18288"/>
              <a:gd name="connsiteX13" fmla="*/ 8229600 w 8229600"/>
              <a:gd name="connsiteY13" fmla="*/ 18288 h 18288"/>
              <a:gd name="connsiteX14" fmla="*/ 7461504 w 8229600"/>
              <a:gd name="connsiteY14" fmla="*/ 18288 h 18288"/>
              <a:gd name="connsiteX15" fmla="*/ 6940296 w 8229600"/>
              <a:gd name="connsiteY15" fmla="*/ 18288 h 18288"/>
              <a:gd name="connsiteX16" fmla="*/ 6419088 w 8229600"/>
              <a:gd name="connsiteY16" fmla="*/ 18288 h 18288"/>
              <a:gd name="connsiteX17" fmla="*/ 5650992 w 8229600"/>
              <a:gd name="connsiteY17" fmla="*/ 18288 h 18288"/>
              <a:gd name="connsiteX18" fmla="*/ 5129784 w 8229600"/>
              <a:gd name="connsiteY18" fmla="*/ 18288 h 18288"/>
              <a:gd name="connsiteX19" fmla="*/ 4690872 w 8229600"/>
              <a:gd name="connsiteY19" fmla="*/ 18288 h 18288"/>
              <a:gd name="connsiteX20" fmla="*/ 4087368 w 8229600"/>
              <a:gd name="connsiteY20" fmla="*/ 18288 h 18288"/>
              <a:gd name="connsiteX21" fmla="*/ 3401568 w 8229600"/>
              <a:gd name="connsiteY21" fmla="*/ 18288 h 18288"/>
              <a:gd name="connsiteX22" fmla="*/ 2798064 w 8229600"/>
              <a:gd name="connsiteY22" fmla="*/ 18288 h 18288"/>
              <a:gd name="connsiteX23" fmla="*/ 2276856 w 8229600"/>
              <a:gd name="connsiteY23" fmla="*/ 18288 h 18288"/>
              <a:gd name="connsiteX24" fmla="*/ 1426464 w 8229600"/>
              <a:gd name="connsiteY24" fmla="*/ 18288 h 18288"/>
              <a:gd name="connsiteX25" fmla="*/ 740664 w 8229600"/>
              <a:gd name="connsiteY25" fmla="*/ 18288 h 18288"/>
              <a:gd name="connsiteX26" fmla="*/ 0 w 8229600"/>
              <a:gd name="connsiteY26" fmla="*/ 18288 h 18288"/>
              <a:gd name="connsiteX27" fmla="*/ 0 w 8229600"/>
              <a:gd name="connsiteY27" fmla="*/ 0 h 18288"/>
              <a:gd name="connsiteX0" fmla="*/ 0 w 8229600"/>
              <a:gd name="connsiteY0" fmla="*/ 0 h 18288"/>
              <a:gd name="connsiteX1" fmla="*/ 521208 w 8229600"/>
              <a:gd name="connsiteY1" fmla="*/ 0 h 18288"/>
              <a:gd name="connsiteX2" fmla="*/ 960120 w 8229600"/>
              <a:gd name="connsiteY2" fmla="*/ 0 h 18288"/>
              <a:gd name="connsiteX3" fmla="*/ 1481328 w 8229600"/>
              <a:gd name="connsiteY3" fmla="*/ 0 h 18288"/>
              <a:gd name="connsiteX4" fmla="*/ 2167128 w 8229600"/>
              <a:gd name="connsiteY4" fmla="*/ 0 h 18288"/>
              <a:gd name="connsiteX5" fmla="*/ 2935224 w 8229600"/>
              <a:gd name="connsiteY5" fmla="*/ 0 h 18288"/>
              <a:gd name="connsiteX6" fmla="*/ 3785616 w 8229600"/>
              <a:gd name="connsiteY6" fmla="*/ 0 h 18288"/>
              <a:gd name="connsiteX7" fmla="*/ 4636008 w 8229600"/>
              <a:gd name="connsiteY7" fmla="*/ 0 h 18288"/>
              <a:gd name="connsiteX8" fmla="*/ 5239512 w 8229600"/>
              <a:gd name="connsiteY8" fmla="*/ 0 h 18288"/>
              <a:gd name="connsiteX9" fmla="*/ 6007608 w 8229600"/>
              <a:gd name="connsiteY9" fmla="*/ 0 h 18288"/>
              <a:gd name="connsiteX10" fmla="*/ 6693408 w 8229600"/>
              <a:gd name="connsiteY10" fmla="*/ 0 h 18288"/>
              <a:gd name="connsiteX11" fmla="*/ 7296912 w 8229600"/>
              <a:gd name="connsiteY11" fmla="*/ 0 h 18288"/>
              <a:gd name="connsiteX12" fmla="*/ 8229600 w 8229600"/>
              <a:gd name="connsiteY12" fmla="*/ 0 h 18288"/>
              <a:gd name="connsiteX13" fmla="*/ 8229600 w 8229600"/>
              <a:gd name="connsiteY13" fmla="*/ 18288 h 18288"/>
              <a:gd name="connsiteX14" fmla="*/ 7626096 w 8229600"/>
              <a:gd name="connsiteY14" fmla="*/ 18288 h 18288"/>
              <a:gd name="connsiteX15" fmla="*/ 7022592 w 8229600"/>
              <a:gd name="connsiteY15" fmla="*/ 18288 h 18288"/>
              <a:gd name="connsiteX16" fmla="*/ 6172200 w 8229600"/>
              <a:gd name="connsiteY16" fmla="*/ 18288 h 18288"/>
              <a:gd name="connsiteX17" fmla="*/ 5650992 w 8229600"/>
              <a:gd name="connsiteY17" fmla="*/ 18288 h 18288"/>
              <a:gd name="connsiteX18" fmla="*/ 4882896 w 8229600"/>
              <a:gd name="connsiteY18" fmla="*/ 18288 h 18288"/>
              <a:gd name="connsiteX19" fmla="*/ 4443984 w 8229600"/>
              <a:gd name="connsiteY19" fmla="*/ 18288 h 18288"/>
              <a:gd name="connsiteX20" fmla="*/ 3758184 w 8229600"/>
              <a:gd name="connsiteY20" fmla="*/ 18288 h 18288"/>
              <a:gd name="connsiteX21" fmla="*/ 3236976 w 8229600"/>
              <a:gd name="connsiteY21" fmla="*/ 18288 h 18288"/>
              <a:gd name="connsiteX22" fmla="*/ 2386584 w 8229600"/>
              <a:gd name="connsiteY22" fmla="*/ 18288 h 18288"/>
              <a:gd name="connsiteX23" fmla="*/ 1947672 w 8229600"/>
              <a:gd name="connsiteY23" fmla="*/ 18288 h 18288"/>
              <a:gd name="connsiteX24" fmla="*/ 1261872 w 8229600"/>
              <a:gd name="connsiteY24" fmla="*/ 18288 h 18288"/>
              <a:gd name="connsiteX25" fmla="*/ 822960 w 8229600"/>
              <a:gd name="connsiteY25" fmla="*/ 18288 h 18288"/>
              <a:gd name="connsiteX26" fmla="*/ 0 w 8229600"/>
              <a:gd name="connsiteY26" fmla="*/ 18288 h 18288"/>
              <a:gd name="connsiteX27" fmla="*/ 0 w 8229600"/>
              <a:gd name="connsiteY2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229600" h="18288" fill="none" extrusionOk="0">
                <a:moveTo>
                  <a:pt x="0" y="0"/>
                </a:moveTo>
                <a:cubicBezTo>
                  <a:pt x="215278" y="6969"/>
                  <a:pt x="340572" y="21894"/>
                  <a:pt x="521208" y="0"/>
                </a:cubicBezTo>
                <a:cubicBezTo>
                  <a:pt x="745939" y="29643"/>
                  <a:pt x="1127486" y="-40512"/>
                  <a:pt x="1371600" y="0"/>
                </a:cubicBezTo>
                <a:cubicBezTo>
                  <a:pt x="1567490" y="28416"/>
                  <a:pt x="1945702" y="13075"/>
                  <a:pt x="2221992" y="0"/>
                </a:cubicBezTo>
                <a:cubicBezTo>
                  <a:pt x="2446218" y="-17340"/>
                  <a:pt x="2853686" y="-7924"/>
                  <a:pt x="3072384" y="0"/>
                </a:cubicBezTo>
                <a:cubicBezTo>
                  <a:pt x="3286960" y="20656"/>
                  <a:pt x="3324417" y="20174"/>
                  <a:pt x="3511296" y="0"/>
                </a:cubicBezTo>
                <a:cubicBezTo>
                  <a:pt x="3710690" y="-39182"/>
                  <a:pt x="3945457" y="-64074"/>
                  <a:pt x="4114800" y="0"/>
                </a:cubicBezTo>
                <a:cubicBezTo>
                  <a:pt x="4336079" y="28138"/>
                  <a:pt x="4420759" y="12117"/>
                  <a:pt x="4553712" y="0"/>
                </a:cubicBezTo>
                <a:cubicBezTo>
                  <a:pt x="4688252" y="-2224"/>
                  <a:pt x="5047430" y="19664"/>
                  <a:pt x="5239512" y="0"/>
                </a:cubicBezTo>
                <a:cubicBezTo>
                  <a:pt x="5424392" y="-49610"/>
                  <a:pt x="5708717" y="13540"/>
                  <a:pt x="5843016" y="0"/>
                </a:cubicBezTo>
                <a:cubicBezTo>
                  <a:pt x="6005788" y="32949"/>
                  <a:pt x="6198255" y="37080"/>
                  <a:pt x="6611112" y="0"/>
                </a:cubicBezTo>
                <a:cubicBezTo>
                  <a:pt x="6954152" y="635"/>
                  <a:pt x="7244390" y="18057"/>
                  <a:pt x="7461504" y="0"/>
                </a:cubicBezTo>
                <a:cubicBezTo>
                  <a:pt x="7693790" y="9882"/>
                  <a:pt x="7984486" y="17646"/>
                  <a:pt x="8229600" y="0"/>
                </a:cubicBezTo>
                <a:cubicBezTo>
                  <a:pt x="8228428" y="6016"/>
                  <a:pt x="8229853" y="9684"/>
                  <a:pt x="8229600" y="18288"/>
                </a:cubicBezTo>
                <a:cubicBezTo>
                  <a:pt x="7945777" y="19945"/>
                  <a:pt x="7812308" y="-8511"/>
                  <a:pt x="7461504" y="18288"/>
                </a:cubicBezTo>
                <a:cubicBezTo>
                  <a:pt x="7129391" y="53185"/>
                  <a:pt x="7087333" y="41906"/>
                  <a:pt x="6940296" y="18288"/>
                </a:cubicBezTo>
                <a:cubicBezTo>
                  <a:pt x="6810862" y="-23020"/>
                  <a:pt x="6701312" y="19361"/>
                  <a:pt x="6419088" y="18288"/>
                </a:cubicBezTo>
                <a:cubicBezTo>
                  <a:pt x="6152777" y="18855"/>
                  <a:pt x="5868611" y="48802"/>
                  <a:pt x="5650992" y="18288"/>
                </a:cubicBezTo>
                <a:cubicBezTo>
                  <a:pt x="5439747" y="15250"/>
                  <a:pt x="5334901" y="-1044"/>
                  <a:pt x="5129784" y="18288"/>
                </a:cubicBezTo>
                <a:cubicBezTo>
                  <a:pt x="4955906" y="40458"/>
                  <a:pt x="4793216" y="33888"/>
                  <a:pt x="4690872" y="18288"/>
                </a:cubicBezTo>
                <a:cubicBezTo>
                  <a:pt x="4552374" y="31087"/>
                  <a:pt x="4318742" y="6248"/>
                  <a:pt x="4087368" y="18288"/>
                </a:cubicBezTo>
                <a:cubicBezTo>
                  <a:pt x="3849418" y="32625"/>
                  <a:pt x="3751577" y="29688"/>
                  <a:pt x="3401568" y="18288"/>
                </a:cubicBezTo>
                <a:cubicBezTo>
                  <a:pt x="3067953" y="20409"/>
                  <a:pt x="3012425" y="26879"/>
                  <a:pt x="2798064" y="18288"/>
                </a:cubicBezTo>
                <a:cubicBezTo>
                  <a:pt x="2565154" y="16520"/>
                  <a:pt x="2426719" y="-31794"/>
                  <a:pt x="2276856" y="18288"/>
                </a:cubicBezTo>
                <a:cubicBezTo>
                  <a:pt x="2090980" y="4382"/>
                  <a:pt x="1702030" y="-8180"/>
                  <a:pt x="1426464" y="18288"/>
                </a:cubicBezTo>
                <a:cubicBezTo>
                  <a:pt x="1104481" y="69643"/>
                  <a:pt x="985013" y="-7690"/>
                  <a:pt x="740664" y="18288"/>
                </a:cubicBezTo>
                <a:cubicBezTo>
                  <a:pt x="507391" y="41643"/>
                  <a:pt x="191740" y="-11654"/>
                  <a:pt x="0" y="18288"/>
                </a:cubicBezTo>
                <a:cubicBezTo>
                  <a:pt x="714" y="9707"/>
                  <a:pt x="1025" y="3120"/>
                  <a:pt x="0" y="0"/>
                </a:cubicBezTo>
                <a:close/>
              </a:path>
              <a:path w="8229600" h="18288" stroke="0" extrusionOk="0">
                <a:moveTo>
                  <a:pt x="0" y="0"/>
                </a:moveTo>
                <a:cubicBezTo>
                  <a:pt x="270709" y="-27213"/>
                  <a:pt x="397128" y="23656"/>
                  <a:pt x="521208" y="0"/>
                </a:cubicBezTo>
                <a:cubicBezTo>
                  <a:pt x="631319" y="-5947"/>
                  <a:pt x="842157" y="28261"/>
                  <a:pt x="960120" y="0"/>
                </a:cubicBezTo>
                <a:cubicBezTo>
                  <a:pt x="1077930" y="6549"/>
                  <a:pt x="1318669" y="-15893"/>
                  <a:pt x="1481328" y="0"/>
                </a:cubicBezTo>
                <a:cubicBezTo>
                  <a:pt x="1659104" y="-21090"/>
                  <a:pt x="1870243" y="69945"/>
                  <a:pt x="2167128" y="0"/>
                </a:cubicBezTo>
                <a:cubicBezTo>
                  <a:pt x="2460684" y="-5519"/>
                  <a:pt x="2753885" y="-62993"/>
                  <a:pt x="2935224" y="0"/>
                </a:cubicBezTo>
                <a:cubicBezTo>
                  <a:pt x="3115119" y="56580"/>
                  <a:pt x="3535280" y="40687"/>
                  <a:pt x="3785616" y="0"/>
                </a:cubicBezTo>
                <a:cubicBezTo>
                  <a:pt x="4057881" y="25645"/>
                  <a:pt x="4308335" y="-2666"/>
                  <a:pt x="4636008" y="0"/>
                </a:cubicBezTo>
                <a:cubicBezTo>
                  <a:pt x="4987152" y="19805"/>
                  <a:pt x="5025979" y="14149"/>
                  <a:pt x="5239512" y="0"/>
                </a:cubicBezTo>
                <a:cubicBezTo>
                  <a:pt x="5437586" y="211"/>
                  <a:pt x="5752721" y="5618"/>
                  <a:pt x="6007608" y="0"/>
                </a:cubicBezTo>
                <a:cubicBezTo>
                  <a:pt x="6280137" y="-5132"/>
                  <a:pt x="6386079" y="-21510"/>
                  <a:pt x="6693408" y="0"/>
                </a:cubicBezTo>
                <a:cubicBezTo>
                  <a:pt x="6986580" y="4991"/>
                  <a:pt x="7015252" y="-18088"/>
                  <a:pt x="7296912" y="0"/>
                </a:cubicBezTo>
                <a:cubicBezTo>
                  <a:pt x="7569796" y="10390"/>
                  <a:pt x="7895472" y="71473"/>
                  <a:pt x="8229600" y="0"/>
                </a:cubicBezTo>
                <a:cubicBezTo>
                  <a:pt x="8230227" y="7450"/>
                  <a:pt x="8228885" y="11999"/>
                  <a:pt x="8229600" y="18288"/>
                </a:cubicBezTo>
                <a:cubicBezTo>
                  <a:pt x="8094333" y="-5252"/>
                  <a:pt x="7850928" y="37448"/>
                  <a:pt x="7626096" y="18288"/>
                </a:cubicBezTo>
                <a:cubicBezTo>
                  <a:pt x="7448378" y="-569"/>
                  <a:pt x="7315174" y="-1844"/>
                  <a:pt x="7022592" y="18288"/>
                </a:cubicBezTo>
                <a:cubicBezTo>
                  <a:pt x="6686163" y="50499"/>
                  <a:pt x="6352629" y="23510"/>
                  <a:pt x="6172200" y="18288"/>
                </a:cubicBezTo>
                <a:cubicBezTo>
                  <a:pt x="6015590" y="42345"/>
                  <a:pt x="5770309" y="21278"/>
                  <a:pt x="5650992" y="18288"/>
                </a:cubicBezTo>
                <a:cubicBezTo>
                  <a:pt x="5483975" y="12092"/>
                  <a:pt x="5165324" y="68948"/>
                  <a:pt x="4882896" y="18288"/>
                </a:cubicBezTo>
                <a:cubicBezTo>
                  <a:pt x="4568934" y="7053"/>
                  <a:pt x="4556334" y="27676"/>
                  <a:pt x="4443984" y="18288"/>
                </a:cubicBezTo>
                <a:cubicBezTo>
                  <a:pt x="4320775" y="10576"/>
                  <a:pt x="4034988" y="-3490"/>
                  <a:pt x="3758184" y="18288"/>
                </a:cubicBezTo>
                <a:cubicBezTo>
                  <a:pt x="3445155" y="-998"/>
                  <a:pt x="3367892" y="13824"/>
                  <a:pt x="3236976" y="18288"/>
                </a:cubicBezTo>
                <a:cubicBezTo>
                  <a:pt x="3093796" y="26408"/>
                  <a:pt x="2635824" y="24132"/>
                  <a:pt x="2386584" y="18288"/>
                </a:cubicBezTo>
                <a:cubicBezTo>
                  <a:pt x="2139815" y="-3297"/>
                  <a:pt x="2105958" y="25945"/>
                  <a:pt x="1947672" y="18288"/>
                </a:cubicBezTo>
                <a:cubicBezTo>
                  <a:pt x="1801011" y="-19911"/>
                  <a:pt x="1533636" y="14646"/>
                  <a:pt x="1261872" y="18288"/>
                </a:cubicBezTo>
                <a:cubicBezTo>
                  <a:pt x="989528" y="32227"/>
                  <a:pt x="1025848" y="14685"/>
                  <a:pt x="822960" y="18288"/>
                </a:cubicBezTo>
                <a:cubicBezTo>
                  <a:pt x="653456" y="20956"/>
                  <a:pt x="304027" y="8001"/>
                  <a:pt x="0" y="18288"/>
                </a:cubicBezTo>
                <a:cubicBezTo>
                  <a:pt x="-27" y="11611"/>
                  <a:pt x="-1713" y="5475"/>
                  <a:pt x="0" y="0"/>
                </a:cubicBezTo>
                <a:close/>
              </a:path>
              <a:path w="8229600" h="18288" fill="none" stroke="0" extrusionOk="0">
                <a:moveTo>
                  <a:pt x="0" y="0"/>
                </a:moveTo>
                <a:cubicBezTo>
                  <a:pt x="205130" y="6064"/>
                  <a:pt x="324007" y="6684"/>
                  <a:pt x="521208" y="0"/>
                </a:cubicBezTo>
                <a:cubicBezTo>
                  <a:pt x="695888" y="-14632"/>
                  <a:pt x="1101879" y="6017"/>
                  <a:pt x="1371600" y="0"/>
                </a:cubicBezTo>
                <a:cubicBezTo>
                  <a:pt x="1622968" y="4691"/>
                  <a:pt x="1936552" y="-7433"/>
                  <a:pt x="2221992" y="0"/>
                </a:cubicBezTo>
                <a:cubicBezTo>
                  <a:pt x="2498663" y="51226"/>
                  <a:pt x="2885875" y="-8757"/>
                  <a:pt x="3072384" y="0"/>
                </a:cubicBezTo>
                <a:cubicBezTo>
                  <a:pt x="3288944" y="24235"/>
                  <a:pt x="3331110" y="5443"/>
                  <a:pt x="3511296" y="0"/>
                </a:cubicBezTo>
                <a:cubicBezTo>
                  <a:pt x="3687973" y="-19690"/>
                  <a:pt x="3901025" y="-20092"/>
                  <a:pt x="4114800" y="0"/>
                </a:cubicBezTo>
                <a:cubicBezTo>
                  <a:pt x="4336102" y="32988"/>
                  <a:pt x="4416982" y="-5831"/>
                  <a:pt x="4553712" y="0"/>
                </a:cubicBezTo>
                <a:cubicBezTo>
                  <a:pt x="4674310" y="-5056"/>
                  <a:pt x="5080160" y="-12181"/>
                  <a:pt x="5239512" y="0"/>
                </a:cubicBezTo>
                <a:cubicBezTo>
                  <a:pt x="5419031" y="-38513"/>
                  <a:pt x="5691629" y="2226"/>
                  <a:pt x="5843016" y="0"/>
                </a:cubicBezTo>
                <a:cubicBezTo>
                  <a:pt x="5978317" y="-40553"/>
                  <a:pt x="6314754" y="9782"/>
                  <a:pt x="6611112" y="0"/>
                </a:cubicBezTo>
                <a:cubicBezTo>
                  <a:pt x="6973004" y="-17646"/>
                  <a:pt x="7175490" y="18489"/>
                  <a:pt x="7461504" y="0"/>
                </a:cubicBezTo>
                <a:cubicBezTo>
                  <a:pt x="7746737" y="-34159"/>
                  <a:pt x="7962178" y="39853"/>
                  <a:pt x="8229600" y="0"/>
                </a:cubicBezTo>
                <a:cubicBezTo>
                  <a:pt x="8228796" y="5852"/>
                  <a:pt x="8229698" y="10429"/>
                  <a:pt x="8229600" y="18288"/>
                </a:cubicBezTo>
                <a:cubicBezTo>
                  <a:pt x="7944174" y="-29104"/>
                  <a:pt x="7795646" y="-34405"/>
                  <a:pt x="7461504" y="18288"/>
                </a:cubicBezTo>
                <a:cubicBezTo>
                  <a:pt x="7129776" y="51087"/>
                  <a:pt x="7082769" y="31446"/>
                  <a:pt x="6940296" y="18288"/>
                </a:cubicBezTo>
                <a:cubicBezTo>
                  <a:pt x="6799665" y="-15875"/>
                  <a:pt x="6652769" y="31783"/>
                  <a:pt x="6419088" y="18288"/>
                </a:cubicBezTo>
                <a:cubicBezTo>
                  <a:pt x="6143970" y="52275"/>
                  <a:pt x="5863165" y="-16531"/>
                  <a:pt x="5650992" y="18288"/>
                </a:cubicBezTo>
                <a:cubicBezTo>
                  <a:pt x="5419172" y="40606"/>
                  <a:pt x="5309448" y="-405"/>
                  <a:pt x="5129784" y="18288"/>
                </a:cubicBezTo>
                <a:cubicBezTo>
                  <a:pt x="4947928" y="26023"/>
                  <a:pt x="4795021" y="5860"/>
                  <a:pt x="4690872" y="18288"/>
                </a:cubicBezTo>
                <a:cubicBezTo>
                  <a:pt x="4564358" y="-9579"/>
                  <a:pt x="4295485" y="-25280"/>
                  <a:pt x="4087368" y="18288"/>
                </a:cubicBezTo>
                <a:cubicBezTo>
                  <a:pt x="3871704" y="40406"/>
                  <a:pt x="3732927" y="-10898"/>
                  <a:pt x="3401568" y="18288"/>
                </a:cubicBezTo>
                <a:cubicBezTo>
                  <a:pt x="3075889" y="19660"/>
                  <a:pt x="3025898" y="44400"/>
                  <a:pt x="2798064" y="18288"/>
                </a:cubicBezTo>
                <a:cubicBezTo>
                  <a:pt x="2581856" y="-20869"/>
                  <a:pt x="2428311" y="-4900"/>
                  <a:pt x="2276856" y="18288"/>
                </a:cubicBezTo>
                <a:cubicBezTo>
                  <a:pt x="2098246" y="53283"/>
                  <a:pt x="1737531" y="55959"/>
                  <a:pt x="1426464" y="18288"/>
                </a:cubicBezTo>
                <a:cubicBezTo>
                  <a:pt x="1104708" y="26489"/>
                  <a:pt x="1006595" y="15928"/>
                  <a:pt x="740664" y="18288"/>
                </a:cubicBezTo>
                <a:cubicBezTo>
                  <a:pt x="480378" y="33084"/>
                  <a:pt x="202592" y="-12357"/>
                  <a:pt x="0" y="18288"/>
                </a:cubicBezTo>
                <a:cubicBezTo>
                  <a:pt x="888" y="9601"/>
                  <a:pt x="860" y="4150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custGeom>
                    <a:avLst/>
                    <a:gdLst>
                      <a:gd name="connsiteX0" fmla="*/ 0 w 8229600"/>
                      <a:gd name="connsiteY0" fmla="*/ 0 h 18288"/>
                      <a:gd name="connsiteX1" fmla="*/ 521208 w 8229600"/>
                      <a:gd name="connsiteY1" fmla="*/ 0 h 18288"/>
                      <a:gd name="connsiteX2" fmla="*/ 1371600 w 8229600"/>
                      <a:gd name="connsiteY2" fmla="*/ 0 h 18288"/>
                      <a:gd name="connsiteX3" fmla="*/ 2221992 w 8229600"/>
                      <a:gd name="connsiteY3" fmla="*/ 0 h 18288"/>
                      <a:gd name="connsiteX4" fmla="*/ 3072384 w 8229600"/>
                      <a:gd name="connsiteY4" fmla="*/ 0 h 18288"/>
                      <a:gd name="connsiteX5" fmla="*/ 3511296 w 8229600"/>
                      <a:gd name="connsiteY5" fmla="*/ 0 h 18288"/>
                      <a:gd name="connsiteX6" fmla="*/ 4114800 w 8229600"/>
                      <a:gd name="connsiteY6" fmla="*/ 0 h 18288"/>
                      <a:gd name="connsiteX7" fmla="*/ 4553712 w 8229600"/>
                      <a:gd name="connsiteY7" fmla="*/ 0 h 18288"/>
                      <a:gd name="connsiteX8" fmla="*/ 5239512 w 8229600"/>
                      <a:gd name="connsiteY8" fmla="*/ 0 h 18288"/>
                      <a:gd name="connsiteX9" fmla="*/ 5843016 w 8229600"/>
                      <a:gd name="connsiteY9" fmla="*/ 0 h 18288"/>
                      <a:gd name="connsiteX10" fmla="*/ 6611112 w 8229600"/>
                      <a:gd name="connsiteY10" fmla="*/ 0 h 18288"/>
                      <a:gd name="connsiteX11" fmla="*/ 7461504 w 8229600"/>
                      <a:gd name="connsiteY11" fmla="*/ 0 h 18288"/>
                      <a:gd name="connsiteX12" fmla="*/ 8229600 w 8229600"/>
                      <a:gd name="connsiteY12" fmla="*/ 0 h 18288"/>
                      <a:gd name="connsiteX13" fmla="*/ 8229600 w 8229600"/>
                      <a:gd name="connsiteY13" fmla="*/ 18288 h 18288"/>
                      <a:gd name="connsiteX14" fmla="*/ 7461504 w 8229600"/>
                      <a:gd name="connsiteY14" fmla="*/ 18288 h 18288"/>
                      <a:gd name="connsiteX15" fmla="*/ 6940296 w 8229600"/>
                      <a:gd name="connsiteY15" fmla="*/ 18288 h 18288"/>
                      <a:gd name="connsiteX16" fmla="*/ 6419088 w 8229600"/>
                      <a:gd name="connsiteY16" fmla="*/ 18288 h 18288"/>
                      <a:gd name="connsiteX17" fmla="*/ 5650992 w 8229600"/>
                      <a:gd name="connsiteY17" fmla="*/ 18288 h 18288"/>
                      <a:gd name="connsiteX18" fmla="*/ 5129784 w 8229600"/>
                      <a:gd name="connsiteY18" fmla="*/ 18288 h 18288"/>
                      <a:gd name="connsiteX19" fmla="*/ 4690872 w 8229600"/>
                      <a:gd name="connsiteY19" fmla="*/ 18288 h 18288"/>
                      <a:gd name="connsiteX20" fmla="*/ 4087368 w 8229600"/>
                      <a:gd name="connsiteY20" fmla="*/ 18288 h 18288"/>
                      <a:gd name="connsiteX21" fmla="*/ 3401568 w 8229600"/>
                      <a:gd name="connsiteY21" fmla="*/ 18288 h 18288"/>
                      <a:gd name="connsiteX22" fmla="*/ 2798064 w 8229600"/>
                      <a:gd name="connsiteY22" fmla="*/ 18288 h 18288"/>
                      <a:gd name="connsiteX23" fmla="*/ 2276856 w 8229600"/>
                      <a:gd name="connsiteY23" fmla="*/ 18288 h 18288"/>
                      <a:gd name="connsiteX24" fmla="*/ 1426464 w 8229600"/>
                      <a:gd name="connsiteY24" fmla="*/ 18288 h 18288"/>
                      <a:gd name="connsiteX25" fmla="*/ 740664 w 8229600"/>
                      <a:gd name="connsiteY25" fmla="*/ 18288 h 18288"/>
                      <a:gd name="connsiteX26" fmla="*/ 0 w 8229600"/>
                      <a:gd name="connsiteY26" fmla="*/ 18288 h 18288"/>
                      <a:gd name="connsiteX27" fmla="*/ 0 w 8229600"/>
                      <a:gd name="connsiteY27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8229600" h="18288" fill="none" extrusionOk="0">
                        <a:moveTo>
                          <a:pt x="0" y="0"/>
                        </a:moveTo>
                        <a:cubicBezTo>
                          <a:pt x="227594" y="-4267"/>
                          <a:pt x="329693" y="13251"/>
                          <a:pt x="521208" y="0"/>
                        </a:cubicBezTo>
                        <a:cubicBezTo>
                          <a:pt x="712723" y="-13251"/>
                          <a:pt x="1137373" y="-13618"/>
                          <a:pt x="1371600" y="0"/>
                        </a:cubicBezTo>
                        <a:cubicBezTo>
                          <a:pt x="1605827" y="13618"/>
                          <a:pt x="1975382" y="-27374"/>
                          <a:pt x="2221992" y="0"/>
                        </a:cubicBezTo>
                        <a:cubicBezTo>
                          <a:pt x="2468602" y="27374"/>
                          <a:pt x="2863316" y="-20517"/>
                          <a:pt x="3072384" y="0"/>
                        </a:cubicBezTo>
                        <a:cubicBezTo>
                          <a:pt x="3281452" y="20517"/>
                          <a:pt x="3331438" y="10793"/>
                          <a:pt x="3511296" y="0"/>
                        </a:cubicBezTo>
                        <a:cubicBezTo>
                          <a:pt x="3691154" y="-10793"/>
                          <a:pt x="3906405" y="-29737"/>
                          <a:pt x="4114800" y="0"/>
                        </a:cubicBezTo>
                        <a:cubicBezTo>
                          <a:pt x="4323195" y="29737"/>
                          <a:pt x="4428852" y="-2234"/>
                          <a:pt x="4553712" y="0"/>
                        </a:cubicBezTo>
                        <a:cubicBezTo>
                          <a:pt x="4678572" y="2234"/>
                          <a:pt x="5065629" y="29368"/>
                          <a:pt x="5239512" y="0"/>
                        </a:cubicBezTo>
                        <a:cubicBezTo>
                          <a:pt x="5413395" y="-29368"/>
                          <a:pt x="5703888" y="11839"/>
                          <a:pt x="5843016" y="0"/>
                        </a:cubicBezTo>
                        <a:cubicBezTo>
                          <a:pt x="5982144" y="-11839"/>
                          <a:pt x="6260765" y="24719"/>
                          <a:pt x="6611112" y="0"/>
                        </a:cubicBezTo>
                        <a:cubicBezTo>
                          <a:pt x="6961459" y="-24719"/>
                          <a:pt x="7228293" y="32959"/>
                          <a:pt x="7461504" y="0"/>
                        </a:cubicBezTo>
                        <a:cubicBezTo>
                          <a:pt x="7694715" y="-32959"/>
                          <a:pt x="7990029" y="-3422"/>
                          <a:pt x="8229600" y="0"/>
                        </a:cubicBezTo>
                        <a:cubicBezTo>
                          <a:pt x="8228940" y="5812"/>
                          <a:pt x="8229447" y="9773"/>
                          <a:pt x="8229600" y="18288"/>
                        </a:cubicBezTo>
                        <a:cubicBezTo>
                          <a:pt x="7940706" y="-9293"/>
                          <a:pt x="7792584" y="-16009"/>
                          <a:pt x="7461504" y="18288"/>
                        </a:cubicBezTo>
                        <a:cubicBezTo>
                          <a:pt x="7130424" y="52585"/>
                          <a:pt x="7080072" y="43845"/>
                          <a:pt x="6940296" y="18288"/>
                        </a:cubicBezTo>
                        <a:cubicBezTo>
                          <a:pt x="6800520" y="-7269"/>
                          <a:pt x="6672872" y="26671"/>
                          <a:pt x="6419088" y="18288"/>
                        </a:cubicBezTo>
                        <a:cubicBezTo>
                          <a:pt x="6165304" y="9905"/>
                          <a:pt x="5869721" y="4987"/>
                          <a:pt x="5650992" y="18288"/>
                        </a:cubicBezTo>
                        <a:cubicBezTo>
                          <a:pt x="5432263" y="31589"/>
                          <a:pt x="5308310" y="3023"/>
                          <a:pt x="5129784" y="18288"/>
                        </a:cubicBezTo>
                        <a:cubicBezTo>
                          <a:pt x="4951258" y="33553"/>
                          <a:pt x="4799696" y="15357"/>
                          <a:pt x="4690872" y="18288"/>
                        </a:cubicBezTo>
                        <a:cubicBezTo>
                          <a:pt x="4582048" y="21219"/>
                          <a:pt x="4311124" y="-7836"/>
                          <a:pt x="4087368" y="18288"/>
                        </a:cubicBezTo>
                        <a:cubicBezTo>
                          <a:pt x="3863612" y="44412"/>
                          <a:pt x="3730288" y="13374"/>
                          <a:pt x="3401568" y="18288"/>
                        </a:cubicBezTo>
                        <a:cubicBezTo>
                          <a:pt x="3072848" y="23202"/>
                          <a:pt x="3020684" y="32425"/>
                          <a:pt x="2798064" y="18288"/>
                        </a:cubicBezTo>
                        <a:cubicBezTo>
                          <a:pt x="2575444" y="4151"/>
                          <a:pt x="2440915" y="-7352"/>
                          <a:pt x="2276856" y="18288"/>
                        </a:cubicBezTo>
                        <a:cubicBezTo>
                          <a:pt x="2112797" y="43928"/>
                          <a:pt x="1726502" y="-9560"/>
                          <a:pt x="1426464" y="18288"/>
                        </a:cubicBezTo>
                        <a:cubicBezTo>
                          <a:pt x="1126426" y="46136"/>
                          <a:pt x="992925" y="21016"/>
                          <a:pt x="740664" y="18288"/>
                        </a:cubicBezTo>
                        <a:cubicBezTo>
                          <a:pt x="488403" y="15560"/>
                          <a:pt x="195650" y="-16061"/>
                          <a:pt x="0" y="18288"/>
                        </a:cubicBezTo>
                        <a:cubicBezTo>
                          <a:pt x="348" y="9455"/>
                          <a:pt x="654" y="3983"/>
                          <a:pt x="0" y="0"/>
                        </a:cubicBezTo>
                        <a:close/>
                      </a:path>
                      <a:path w="8229600" h="18288" stroke="0" extrusionOk="0">
                        <a:moveTo>
                          <a:pt x="0" y="0"/>
                        </a:moveTo>
                        <a:cubicBezTo>
                          <a:pt x="259263" y="-9445"/>
                          <a:pt x="404731" y="4427"/>
                          <a:pt x="521208" y="0"/>
                        </a:cubicBezTo>
                        <a:cubicBezTo>
                          <a:pt x="637685" y="-4427"/>
                          <a:pt x="839187" y="564"/>
                          <a:pt x="960120" y="0"/>
                        </a:cubicBezTo>
                        <a:cubicBezTo>
                          <a:pt x="1081053" y="-564"/>
                          <a:pt x="1313469" y="-16481"/>
                          <a:pt x="1481328" y="0"/>
                        </a:cubicBezTo>
                        <a:cubicBezTo>
                          <a:pt x="1649187" y="16481"/>
                          <a:pt x="1885247" y="26161"/>
                          <a:pt x="2167128" y="0"/>
                        </a:cubicBezTo>
                        <a:cubicBezTo>
                          <a:pt x="2449009" y="-26161"/>
                          <a:pt x="2761875" y="-22202"/>
                          <a:pt x="2935224" y="0"/>
                        </a:cubicBezTo>
                        <a:cubicBezTo>
                          <a:pt x="3108573" y="22202"/>
                          <a:pt x="3540687" y="-2863"/>
                          <a:pt x="3785616" y="0"/>
                        </a:cubicBezTo>
                        <a:cubicBezTo>
                          <a:pt x="4030545" y="2863"/>
                          <a:pt x="4280774" y="-12442"/>
                          <a:pt x="4636008" y="0"/>
                        </a:cubicBezTo>
                        <a:cubicBezTo>
                          <a:pt x="4991242" y="12442"/>
                          <a:pt x="5025483" y="16914"/>
                          <a:pt x="5239512" y="0"/>
                        </a:cubicBezTo>
                        <a:cubicBezTo>
                          <a:pt x="5453541" y="-16914"/>
                          <a:pt x="5754008" y="16592"/>
                          <a:pt x="6007608" y="0"/>
                        </a:cubicBezTo>
                        <a:cubicBezTo>
                          <a:pt x="6261208" y="-16592"/>
                          <a:pt x="6407957" y="-11909"/>
                          <a:pt x="6693408" y="0"/>
                        </a:cubicBezTo>
                        <a:cubicBezTo>
                          <a:pt x="6978859" y="11909"/>
                          <a:pt x="7015437" y="-20890"/>
                          <a:pt x="7296912" y="0"/>
                        </a:cubicBezTo>
                        <a:cubicBezTo>
                          <a:pt x="7578387" y="20890"/>
                          <a:pt x="7859622" y="46406"/>
                          <a:pt x="8229600" y="0"/>
                        </a:cubicBezTo>
                        <a:cubicBezTo>
                          <a:pt x="8230508" y="6337"/>
                          <a:pt x="8228722" y="11778"/>
                          <a:pt x="8229600" y="18288"/>
                        </a:cubicBezTo>
                        <a:cubicBezTo>
                          <a:pt x="8075287" y="35054"/>
                          <a:pt x="7821366" y="21850"/>
                          <a:pt x="7626096" y="18288"/>
                        </a:cubicBezTo>
                        <a:cubicBezTo>
                          <a:pt x="7430826" y="14726"/>
                          <a:pt x="7320004" y="-9669"/>
                          <a:pt x="7022592" y="18288"/>
                        </a:cubicBezTo>
                        <a:cubicBezTo>
                          <a:pt x="6725180" y="46245"/>
                          <a:pt x="6348804" y="-14025"/>
                          <a:pt x="6172200" y="18288"/>
                        </a:cubicBezTo>
                        <a:cubicBezTo>
                          <a:pt x="5995596" y="50601"/>
                          <a:pt x="5788102" y="22890"/>
                          <a:pt x="5650992" y="18288"/>
                        </a:cubicBezTo>
                        <a:cubicBezTo>
                          <a:pt x="5513882" y="13686"/>
                          <a:pt x="5198399" y="29121"/>
                          <a:pt x="4882896" y="18288"/>
                        </a:cubicBezTo>
                        <a:cubicBezTo>
                          <a:pt x="4567393" y="7455"/>
                          <a:pt x="4557008" y="26965"/>
                          <a:pt x="4443984" y="18288"/>
                        </a:cubicBezTo>
                        <a:cubicBezTo>
                          <a:pt x="4330960" y="9611"/>
                          <a:pt x="4061674" y="28891"/>
                          <a:pt x="3758184" y="18288"/>
                        </a:cubicBezTo>
                        <a:cubicBezTo>
                          <a:pt x="3454694" y="7685"/>
                          <a:pt x="3380392" y="19119"/>
                          <a:pt x="3236976" y="18288"/>
                        </a:cubicBezTo>
                        <a:cubicBezTo>
                          <a:pt x="3093560" y="17457"/>
                          <a:pt x="2632116" y="37607"/>
                          <a:pt x="2386584" y="18288"/>
                        </a:cubicBezTo>
                        <a:cubicBezTo>
                          <a:pt x="2141052" y="-1031"/>
                          <a:pt x="2110884" y="28777"/>
                          <a:pt x="1947672" y="18288"/>
                        </a:cubicBezTo>
                        <a:cubicBezTo>
                          <a:pt x="1784460" y="7799"/>
                          <a:pt x="1535467" y="461"/>
                          <a:pt x="1261872" y="18288"/>
                        </a:cubicBezTo>
                        <a:cubicBezTo>
                          <a:pt x="988277" y="36115"/>
                          <a:pt x="1021096" y="10375"/>
                          <a:pt x="822960" y="18288"/>
                        </a:cubicBezTo>
                        <a:cubicBezTo>
                          <a:pt x="624824" y="26201"/>
                          <a:pt x="298309" y="1283"/>
                          <a:pt x="0" y="18288"/>
                        </a:cubicBezTo>
                        <a:cubicBezTo>
                          <a:pt x="-633" y="12278"/>
                          <a:pt x="-757" y="58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551F1-F27B-4907-8FE8-016C15FA0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369" y="2071316"/>
            <a:ext cx="4523631" cy="4119172"/>
          </a:xfrm>
        </p:spPr>
        <p:txBody>
          <a:bodyPr anchor="t">
            <a:normAutofit/>
          </a:bodyPr>
          <a:lstStyle/>
          <a:p>
            <a:pPr marL="0" indent="0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vi-VN" sz="1600" dirty="0">
              <a:latin typeface="+mj-lt"/>
            </a:endParaRPr>
          </a:p>
          <a:p>
            <a:pPr marL="0" indent="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None/>
              <a:defRPr/>
            </a:pPr>
            <a:r>
              <a:rPr lang="en-US" sz="1600" dirty="0">
                <a:latin typeface="+mj-lt"/>
              </a:rPr>
              <a:t>1. </a:t>
            </a:r>
            <a:r>
              <a:rPr lang="en-US" sz="1600" dirty="0" err="1">
                <a:latin typeface="+mj-lt"/>
              </a:rPr>
              <a:t>Giới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thiệu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chung</a:t>
            </a:r>
            <a:endParaRPr lang="en-US" sz="16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vi-VN" sz="1600" dirty="0">
                <a:effectLst/>
                <a:latin typeface="+mj-lt"/>
              </a:rPr>
              <a:t>Năm 1978, R.L.Rivest, A.Shamir và L.Adleman đã đề </a:t>
            </a:r>
            <a:endParaRPr lang="vi-VN" sz="1600" dirty="0">
              <a:latin typeface="+mj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vi-VN" sz="1600" dirty="0">
                <a:effectLst/>
                <a:latin typeface="+mj-lt"/>
              </a:rPr>
              <a:t>xuất hệ thống mã hóa khóa công cộng RSA (hay còn </a:t>
            </a:r>
            <a:endParaRPr lang="vi-VN" sz="1600" dirty="0">
              <a:latin typeface="+mj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vi-VN" sz="1600" dirty="0">
                <a:effectLst/>
                <a:latin typeface="+mj-lt"/>
              </a:rPr>
              <a:t>được gọi là “hệ thống MIT”). </a:t>
            </a:r>
            <a:endParaRPr lang="vi-VN" sz="16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vi-VN" sz="1600" dirty="0">
                <a:effectLst/>
                <a:latin typeface="+mj-lt"/>
              </a:rPr>
              <a:t>Trong phương pháp này, tất cả các phép tính đều được </a:t>
            </a:r>
            <a:endParaRPr lang="vi-VN" sz="1600" dirty="0">
              <a:latin typeface="+mj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vi-VN" sz="1600" dirty="0">
                <a:effectLst/>
                <a:latin typeface="+mj-lt"/>
              </a:rPr>
              <a:t>thực hiện trên </a:t>
            </a:r>
            <a:r>
              <a:rPr lang="vi-VN" sz="1600" i="1" dirty="0">
                <a:effectLst/>
                <a:latin typeface="+mj-lt"/>
              </a:rPr>
              <a:t>Zn </a:t>
            </a:r>
            <a:r>
              <a:rPr lang="vi-VN" sz="1600" dirty="0">
                <a:effectLst/>
                <a:latin typeface="+mj-lt"/>
              </a:rPr>
              <a:t>với </a:t>
            </a:r>
            <a:r>
              <a:rPr lang="vi-VN" sz="1600" i="1" dirty="0">
                <a:effectLst/>
                <a:latin typeface="+mj-lt"/>
              </a:rPr>
              <a:t>n </a:t>
            </a:r>
            <a:r>
              <a:rPr lang="vi-VN" sz="1600" dirty="0">
                <a:effectLst/>
                <a:latin typeface="+mj-lt"/>
              </a:rPr>
              <a:t>là tích của hai số nguyên tố lẻ </a:t>
            </a:r>
            <a:r>
              <a:rPr lang="vi-VN" sz="1600" i="1" dirty="0">
                <a:effectLst/>
                <a:latin typeface="+mj-lt"/>
              </a:rPr>
              <a:t>p </a:t>
            </a:r>
            <a:endParaRPr lang="vi-VN" sz="1600" dirty="0">
              <a:latin typeface="+mj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vi-VN" sz="1600" dirty="0">
                <a:effectLst/>
                <a:latin typeface="+mj-lt"/>
              </a:rPr>
              <a:t>và </a:t>
            </a:r>
            <a:r>
              <a:rPr lang="vi-VN" sz="1600" i="1" dirty="0">
                <a:effectLst/>
                <a:latin typeface="+mj-lt"/>
              </a:rPr>
              <a:t>q </a:t>
            </a:r>
            <a:r>
              <a:rPr lang="vi-VN" sz="1600" dirty="0">
                <a:effectLst/>
                <a:latin typeface="+mj-lt"/>
              </a:rPr>
              <a:t>khác nhau. </a:t>
            </a:r>
            <a:endParaRPr lang="vi-VN" sz="16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vi-VN" sz="1600" dirty="0">
                <a:effectLst/>
                <a:latin typeface="+mj-lt"/>
              </a:rPr>
              <a:t>Khi đó, ta có </a:t>
            </a:r>
            <a:r>
              <a:rPr lang="vi-VN" sz="1600" i="1" dirty="0">
                <a:effectLst/>
                <a:latin typeface="+mj-lt"/>
              </a:rPr>
              <a:t></a:t>
            </a:r>
            <a:r>
              <a:rPr lang="vi-VN" sz="1600" dirty="0">
                <a:effectLst/>
                <a:latin typeface="+mj-lt"/>
              </a:rPr>
              <a:t>(</a:t>
            </a:r>
            <a:r>
              <a:rPr lang="vi-VN" sz="1600" i="1" dirty="0">
                <a:effectLst/>
                <a:latin typeface="+mj-lt"/>
              </a:rPr>
              <a:t>n</a:t>
            </a:r>
            <a:r>
              <a:rPr lang="vi-VN" sz="1600" dirty="0">
                <a:effectLst/>
                <a:latin typeface="+mj-lt"/>
              </a:rPr>
              <a:t>) = (</a:t>
            </a:r>
            <a:r>
              <a:rPr lang="vi-VN" sz="1600" i="1" dirty="0">
                <a:effectLst/>
                <a:latin typeface="+mj-lt"/>
              </a:rPr>
              <a:t>p</a:t>
            </a:r>
            <a:r>
              <a:rPr lang="vi-VN" sz="1600" dirty="0">
                <a:effectLst/>
                <a:latin typeface="+mj-lt"/>
              </a:rPr>
              <a:t>–1) (</a:t>
            </a:r>
            <a:r>
              <a:rPr lang="vi-VN" sz="1600" i="1" dirty="0">
                <a:effectLst/>
                <a:latin typeface="+mj-lt"/>
              </a:rPr>
              <a:t>q</a:t>
            </a:r>
            <a:r>
              <a:rPr lang="vi-VN" sz="1600" dirty="0">
                <a:effectLst/>
                <a:latin typeface="+mj-lt"/>
              </a:rPr>
              <a:t>–1) </a:t>
            </a:r>
            <a:endParaRPr lang="en-US" sz="1600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359BB-AD80-4130-867B-87971F36B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>
                <a:latin typeface="+mj-lt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 altLang="zh-CN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DE3893-3B08-5DC0-0C74-0598A100C448}"/>
              </a:ext>
            </a:extLst>
          </p:cNvPr>
          <p:cNvSpPr txBox="1"/>
          <p:nvPr/>
        </p:nvSpPr>
        <p:spPr>
          <a:xfrm>
            <a:off x="2309041" y="694443"/>
            <a:ext cx="452363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eaLnBrk="1" hangingPunct="1">
              <a:lnSpc>
                <a:spcPct val="90000"/>
              </a:lnSpc>
              <a:buNone/>
              <a:defRPr/>
            </a:pPr>
            <a:r>
              <a:rPr lang="en-US" sz="2400" b="1" dirty="0">
                <a:latin typeface="+mj-lt"/>
              </a:rPr>
              <a:t>THUẬT TOÁN MÃ HÓA</a:t>
            </a:r>
            <a:r>
              <a:rPr lang="vi-VN" sz="2400" b="1" dirty="0">
                <a:latin typeface="+mj-lt"/>
              </a:rPr>
              <a:t> RSA</a:t>
            </a:r>
            <a:endParaRPr lang="en-US" sz="2400" dirty="0">
              <a:latin typeface="+mj-lt"/>
            </a:endParaRPr>
          </a:p>
        </p:txBody>
      </p:sp>
      <p:pic>
        <p:nvPicPr>
          <p:cNvPr id="1026" name="Picture 2" descr="RSA là gì? Cách thức hoạt động của RSA trong chữ ký số">
            <a:extLst>
              <a:ext uri="{FF2B5EF4-FFF2-40B4-BE49-F238E27FC236}">
                <a16:creationId xmlns:a16="http://schemas.microsoft.com/office/drawing/2014/main" id="{63313832-B76E-95C2-47F6-B7C428D1F2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9622" y="2513892"/>
            <a:ext cx="3304580" cy="2362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676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DBE0A02-3EA0-BAEE-0F4A-36E40EC385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400" y="457200"/>
            <a:ext cx="2400300" cy="4461163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marL="0" indent="0" eaLnBrk="1" hangingPunct="1">
              <a:buNone/>
              <a:defRPr/>
            </a:pPr>
            <a:r>
              <a:rPr lang="en-US" b="1" dirty="0">
                <a:solidFill>
                  <a:srgbClr val="FFFFFF"/>
                </a:solidFill>
              </a:rPr>
              <a:t>THUẬT TOÁN MÃ HÓA</a:t>
            </a:r>
            <a:r>
              <a:rPr lang="vi-VN" b="1" dirty="0">
                <a:solidFill>
                  <a:srgbClr val="FFFFFF"/>
                </a:solidFill>
              </a:rPr>
              <a:t> RSA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12BCB-3368-3086-A9F1-64E3E2590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5481" y="533400"/>
            <a:ext cx="5179868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RSA </a:t>
            </a:r>
            <a:r>
              <a:rPr lang="en-US" dirty="0" err="1"/>
              <a:t>thỏa</a:t>
            </a:r>
            <a:r>
              <a:rPr lang="en-US" dirty="0"/>
              <a:t> </a:t>
            </a:r>
            <a:r>
              <a:rPr lang="en-US" dirty="0" err="1"/>
              <a:t>mãn</a:t>
            </a:r>
            <a:r>
              <a:rPr lang="en-US" dirty="0"/>
              <a:t> 5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mã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đại</a:t>
            </a:r>
            <a:r>
              <a:rPr lang="en-US" dirty="0"/>
              <a:t>:</a:t>
            </a:r>
          </a:p>
          <a:p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cao</a:t>
            </a:r>
            <a:endParaRPr lang="en-US" dirty="0"/>
          </a:p>
          <a:p>
            <a:r>
              <a:rPr lang="en-US" dirty="0"/>
              <a:t>Thao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nhanh</a:t>
            </a:r>
            <a:endParaRPr lang="en-US" dirty="0"/>
          </a:p>
          <a:p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được</a:t>
            </a:r>
            <a:endParaRPr lang="en-US" dirty="0"/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 </a:t>
            </a:r>
            <a:r>
              <a:rPr lang="en-US" dirty="0" err="1"/>
              <a:t>rãi</a:t>
            </a:r>
            <a:endParaRPr lang="en-US" dirty="0"/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nhân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4C7CC-EC87-8DA1-5B95-F06E21412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6173" y="6356350"/>
            <a:ext cx="135917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mtClean="0"/>
              <a:pPr>
                <a:spcAft>
                  <a:spcPts val="600"/>
                </a:spcAft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736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007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D94F710-6EB7-78CB-0452-4AAFD382D5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7803" y="755312"/>
            <a:ext cx="5924550" cy="5334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marL="0" indent="0" eaLnBrk="1" hangingPunct="1">
              <a:lnSpc>
                <a:spcPct val="90000"/>
              </a:lnSpc>
              <a:buNone/>
              <a:defRPr/>
            </a:pPr>
            <a:r>
              <a:rPr lang="en-US" sz="3000" b="1" dirty="0"/>
              <a:t>THUẬT TOÁN MÃ HÓA</a:t>
            </a:r>
            <a:r>
              <a:rPr lang="vi-VN" sz="3000" b="1" dirty="0"/>
              <a:t> RSA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82DEF-91AE-C90E-BA1C-5B8E40028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407" y="2194102"/>
            <a:ext cx="3315626" cy="390858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Aft>
                <a:spcPts val="2400"/>
              </a:spcAft>
              <a:buNone/>
            </a:pPr>
            <a:r>
              <a:rPr lang="en-US" sz="1700" dirty="0"/>
              <a:t>2. </a:t>
            </a:r>
            <a:r>
              <a:rPr lang="en-US" sz="1700" dirty="0" err="1"/>
              <a:t>Mô</a:t>
            </a:r>
            <a:r>
              <a:rPr lang="en-US" sz="1700" dirty="0"/>
              <a:t> </a:t>
            </a:r>
            <a:r>
              <a:rPr lang="en-US" sz="1700" dirty="0" err="1"/>
              <a:t>tả</a:t>
            </a:r>
            <a:r>
              <a:rPr lang="en-US" sz="1700" dirty="0"/>
              <a:t> </a:t>
            </a:r>
            <a:r>
              <a:rPr lang="en-US" sz="1700" dirty="0" err="1"/>
              <a:t>hoạt</a:t>
            </a:r>
            <a:r>
              <a:rPr lang="en-US" sz="1700" dirty="0"/>
              <a:t> </a:t>
            </a:r>
            <a:r>
              <a:rPr lang="en-US" sz="1700" dirty="0" err="1"/>
              <a:t>động</a:t>
            </a:r>
            <a:r>
              <a:rPr lang="en-US" sz="1700" dirty="0"/>
              <a:t>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 err="1"/>
              <a:t>Thuật</a:t>
            </a:r>
            <a:r>
              <a:rPr lang="en-US" sz="1700" dirty="0"/>
              <a:t> </a:t>
            </a:r>
            <a:r>
              <a:rPr lang="en-US" sz="1700" dirty="0" err="1"/>
              <a:t>toán</a:t>
            </a:r>
            <a:r>
              <a:rPr lang="en-US" sz="1700" dirty="0"/>
              <a:t> RSA </a:t>
            </a:r>
            <a:r>
              <a:rPr lang="en-US" sz="1700" dirty="0" err="1"/>
              <a:t>có</a:t>
            </a:r>
            <a:r>
              <a:rPr lang="en-US" sz="1700" dirty="0"/>
              <a:t> </a:t>
            </a:r>
            <a:r>
              <a:rPr lang="en-US" sz="1700" dirty="0" err="1"/>
              <a:t>hai</a:t>
            </a:r>
            <a:r>
              <a:rPr lang="en-US" sz="1700" dirty="0"/>
              <a:t> </a:t>
            </a:r>
            <a:r>
              <a:rPr lang="en-US" sz="1700" dirty="0" err="1"/>
              <a:t>khóa</a:t>
            </a:r>
            <a:r>
              <a:rPr lang="en-US" sz="1700" dirty="0"/>
              <a:t>:</a:t>
            </a:r>
          </a:p>
          <a:p>
            <a:pPr>
              <a:lnSpc>
                <a:spcPct val="90000"/>
              </a:lnSpc>
            </a:pPr>
            <a:r>
              <a:rPr lang="en-US" sz="1700" dirty="0" err="1"/>
              <a:t>Khóa</a:t>
            </a:r>
            <a:r>
              <a:rPr lang="en-US" sz="1700" dirty="0"/>
              <a:t> </a:t>
            </a:r>
            <a:r>
              <a:rPr lang="en-US" sz="1700" dirty="0" err="1"/>
              <a:t>công</a:t>
            </a:r>
            <a:r>
              <a:rPr lang="en-US" sz="1700" dirty="0"/>
              <a:t> </a:t>
            </a:r>
            <a:r>
              <a:rPr lang="en-US" sz="1700" dirty="0" err="1"/>
              <a:t>khai</a:t>
            </a:r>
            <a:r>
              <a:rPr lang="en-US" sz="1700" dirty="0"/>
              <a:t> (Public key): </a:t>
            </a:r>
            <a:r>
              <a:rPr lang="en-US" sz="1700" dirty="0" err="1"/>
              <a:t>Được</a:t>
            </a:r>
            <a:r>
              <a:rPr lang="en-US" sz="1700" dirty="0"/>
              <a:t> </a:t>
            </a:r>
            <a:r>
              <a:rPr lang="en-US" sz="1700" dirty="0" err="1"/>
              <a:t>công</a:t>
            </a:r>
            <a:r>
              <a:rPr lang="en-US" sz="1700" dirty="0"/>
              <a:t> </a:t>
            </a:r>
            <a:r>
              <a:rPr lang="en-US" sz="1700" dirty="0" err="1"/>
              <a:t>bố</a:t>
            </a:r>
            <a:r>
              <a:rPr lang="en-US" sz="1700" dirty="0"/>
              <a:t> </a:t>
            </a:r>
            <a:r>
              <a:rPr lang="en-US" sz="1700" dirty="0" err="1"/>
              <a:t>rộng</a:t>
            </a:r>
            <a:r>
              <a:rPr lang="en-US" sz="1700" dirty="0"/>
              <a:t> </a:t>
            </a:r>
            <a:r>
              <a:rPr lang="en-US" sz="1700" dirty="0" err="1"/>
              <a:t>rãi</a:t>
            </a:r>
            <a:r>
              <a:rPr lang="en-US" sz="1700" dirty="0"/>
              <a:t> </a:t>
            </a:r>
            <a:r>
              <a:rPr lang="en-US" sz="1700" dirty="0" err="1"/>
              <a:t>cho</a:t>
            </a:r>
            <a:r>
              <a:rPr lang="en-US" sz="1700" dirty="0"/>
              <a:t> </a:t>
            </a:r>
            <a:r>
              <a:rPr lang="en-US" sz="1700" dirty="0" err="1"/>
              <a:t>mội</a:t>
            </a:r>
            <a:r>
              <a:rPr lang="en-US" sz="1700" dirty="0"/>
              <a:t> </a:t>
            </a:r>
            <a:r>
              <a:rPr lang="en-US" sz="1700" dirty="0" err="1"/>
              <a:t>người</a:t>
            </a:r>
            <a:r>
              <a:rPr lang="en-US" sz="1700" dirty="0"/>
              <a:t> </a:t>
            </a:r>
            <a:r>
              <a:rPr lang="en-US" sz="1700" dirty="0" err="1"/>
              <a:t>và</a:t>
            </a:r>
            <a:r>
              <a:rPr lang="en-US" sz="1700" dirty="0"/>
              <a:t> </a:t>
            </a:r>
            <a:r>
              <a:rPr lang="en-US" sz="1700" dirty="0" err="1"/>
              <a:t>được</a:t>
            </a:r>
            <a:r>
              <a:rPr lang="en-US" sz="1700" dirty="0"/>
              <a:t> </a:t>
            </a:r>
            <a:r>
              <a:rPr lang="en-US" sz="1700" dirty="0" err="1"/>
              <a:t>để</a:t>
            </a:r>
            <a:r>
              <a:rPr lang="en-US" sz="1700" dirty="0"/>
              <a:t> </a:t>
            </a:r>
            <a:r>
              <a:rPr lang="en-US" sz="1700" dirty="0" err="1"/>
              <a:t>mã</a:t>
            </a:r>
            <a:r>
              <a:rPr lang="en-US" sz="1700" dirty="0"/>
              <a:t> </a:t>
            </a:r>
            <a:r>
              <a:rPr lang="en-US" sz="1700" dirty="0" err="1"/>
              <a:t>hóa</a:t>
            </a: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dirty="0" err="1"/>
              <a:t>Khóa</a:t>
            </a:r>
            <a:r>
              <a:rPr lang="en-US" sz="1700" dirty="0"/>
              <a:t> </a:t>
            </a:r>
            <a:r>
              <a:rPr lang="en-US" sz="1700" dirty="0" err="1"/>
              <a:t>bí</a:t>
            </a:r>
            <a:r>
              <a:rPr lang="en-US" sz="1700" dirty="0"/>
              <a:t> </a:t>
            </a:r>
            <a:r>
              <a:rPr lang="en-US" sz="1700" dirty="0" err="1"/>
              <a:t>mật</a:t>
            </a:r>
            <a:r>
              <a:rPr lang="en-US" sz="1700" dirty="0"/>
              <a:t> (Private key): </a:t>
            </a:r>
            <a:r>
              <a:rPr lang="en-US" sz="1700" dirty="0" err="1"/>
              <a:t>Những</a:t>
            </a:r>
            <a:r>
              <a:rPr lang="en-US" sz="1700" dirty="0"/>
              <a:t> </a:t>
            </a:r>
            <a:r>
              <a:rPr lang="en-US" sz="1700" dirty="0" err="1"/>
              <a:t>thông</a:t>
            </a:r>
            <a:r>
              <a:rPr lang="en-US" sz="1700" dirty="0"/>
              <a:t> tin </a:t>
            </a:r>
            <a:r>
              <a:rPr lang="en-US" sz="1700" dirty="0" err="1"/>
              <a:t>được</a:t>
            </a:r>
            <a:r>
              <a:rPr lang="en-US" sz="1700" dirty="0"/>
              <a:t> </a:t>
            </a:r>
            <a:r>
              <a:rPr lang="en-US" sz="1700" dirty="0" err="1"/>
              <a:t>mã</a:t>
            </a:r>
            <a:r>
              <a:rPr lang="en-US" sz="1700" dirty="0"/>
              <a:t> </a:t>
            </a:r>
            <a:r>
              <a:rPr lang="en-US" sz="1700" dirty="0" err="1"/>
              <a:t>hóa</a:t>
            </a:r>
            <a:r>
              <a:rPr lang="en-US" sz="1700" dirty="0"/>
              <a:t> </a:t>
            </a:r>
            <a:r>
              <a:rPr lang="en-US" sz="1700" dirty="0" err="1"/>
              <a:t>bằng</a:t>
            </a:r>
            <a:r>
              <a:rPr lang="en-US" sz="1700" dirty="0"/>
              <a:t> </a:t>
            </a:r>
            <a:r>
              <a:rPr lang="en-US" sz="1700" dirty="0" err="1"/>
              <a:t>khóa</a:t>
            </a:r>
            <a:r>
              <a:rPr lang="en-US" sz="1700" dirty="0"/>
              <a:t> </a:t>
            </a:r>
            <a:r>
              <a:rPr lang="en-US" sz="1700" dirty="0" err="1"/>
              <a:t>công</a:t>
            </a:r>
            <a:r>
              <a:rPr lang="en-US" sz="1700" dirty="0"/>
              <a:t> </a:t>
            </a:r>
            <a:r>
              <a:rPr lang="en-US" sz="1700" dirty="0" err="1"/>
              <a:t>khai</a:t>
            </a:r>
            <a:r>
              <a:rPr lang="en-US" sz="1700" dirty="0"/>
              <a:t> </a:t>
            </a:r>
            <a:r>
              <a:rPr lang="en-US" sz="1700" dirty="0" err="1"/>
              <a:t>chỉ</a:t>
            </a:r>
            <a:r>
              <a:rPr lang="en-US" sz="1700" dirty="0"/>
              <a:t> </a:t>
            </a:r>
            <a:r>
              <a:rPr lang="en-US" sz="1700" dirty="0" err="1"/>
              <a:t>có</a:t>
            </a:r>
            <a:r>
              <a:rPr lang="en-US" sz="1700" dirty="0"/>
              <a:t> </a:t>
            </a:r>
            <a:r>
              <a:rPr lang="en-US" sz="1700" dirty="0" err="1"/>
              <a:t>thể</a:t>
            </a:r>
            <a:r>
              <a:rPr lang="en-US" sz="1700" dirty="0"/>
              <a:t> </a:t>
            </a:r>
            <a:r>
              <a:rPr lang="en-US" sz="1700" dirty="0" err="1"/>
              <a:t>được</a:t>
            </a:r>
            <a:r>
              <a:rPr lang="en-US" sz="1700" dirty="0"/>
              <a:t> </a:t>
            </a:r>
            <a:r>
              <a:rPr lang="en-US" sz="1700" dirty="0" err="1"/>
              <a:t>giải</a:t>
            </a:r>
            <a:r>
              <a:rPr lang="en-US" sz="1700" dirty="0"/>
              <a:t> </a:t>
            </a:r>
            <a:r>
              <a:rPr lang="en-US" sz="1700" dirty="0" err="1"/>
              <a:t>mã</a:t>
            </a:r>
            <a:r>
              <a:rPr lang="en-US" sz="1700" dirty="0"/>
              <a:t> </a:t>
            </a:r>
            <a:r>
              <a:rPr lang="en-US" sz="1700" dirty="0" err="1"/>
              <a:t>bằng</a:t>
            </a:r>
            <a:r>
              <a:rPr lang="en-US" sz="1700" dirty="0"/>
              <a:t> </a:t>
            </a:r>
            <a:r>
              <a:rPr lang="en-US" sz="1700" dirty="0" err="1"/>
              <a:t>khóa</a:t>
            </a:r>
            <a:r>
              <a:rPr lang="en-US" sz="1700" dirty="0"/>
              <a:t> </a:t>
            </a:r>
            <a:r>
              <a:rPr lang="en-US" sz="1700" dirty="0" err="1"/>
              <a:t>bí</a:t>
            </a:r>
            <a:r>
              <a:rPr lang="en-US" sz="1700" dirty="0"/>
              <a:t> </a:t>
            </a:r>
            <a:r>
              <a:rPr lang="en-US" sz="1700" dirty="0" err="1"/>
              <a:t>mật</a:t>
            </a:r>
            <a:r>
              <a:rPr lang="en-US" sz="1700" dirty="0"/>
              <a:t> </a:t>
            </a:r>
            <a:r>
              <a:rPr lang="en-US" sz="1700" dirty="0" err="1"/>
              <a:t>tương</a:t>
            </a:r>
            <a:r>
              <a:rPr lang="en-US" sz="1700" dirty="0"/>
              <a:t> </a:t>
            </a:r>
            <a:r>
              <a:rPr lang="en-US" sz="1700" dirty="0" err="1"/>
              <a:t>ứng</a:t>
            </a:r>
            <a:endParaRPr lang="en-US" sz="1700" dirty="0"/>
          </a:p>
        </p:txBody>
      </p:sp>
      <p:pic>
        <p:nvPicPr>
          <p:cNvPr id="2050" name="Picture 2" descr="Mật mã khóa công khai và chữ ký số | TIGO Software Solutions">
            <a:extLst>
              <a:ext uri="{FF2B5EF4-FFF2-40B4-BE49-F238E27FC236}">
                <a16:creationId xmlns:a16="http://schemas.microsoft.com/office/drawing/2014/main" id="{206ACA22-C893-EFE7-6883-8D77FA255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32440" y="2006702"/>
            <a:ext cx="5203153" cy="3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4C9444-0D89-4F35-BDB2-502428936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9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  <a:defRPr/>
              </a:pPr>
              <a:t>4</a:t>
            </a:fld>
            <a:endParaRPr lang="en-US" altLang="zh-CN" sz="9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125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821D8F-77B6-3F2E-C5A2-0F5FF5602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vi-VN" sz="4300" b="1" dirty="0"/>
              <a:t>Thuật toán sinh khóa cho chữ ký RSA</a:t>
            </a:r>
            <a:endParaRPr lang="en-US" sz="4300" dirty="0"/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  <a:gd name="connsiteX0" fmla="*/ 0 w 8140446"/>
              <a:gd name="connsiteY0" fmla="*/ 0 h 18288"/>
              <a:gd name="connsiteX1" fmla="*/ 596966 w 8140446"/>
              <a:gd name="connsiteY1" fmla="*/ 0 h 18288"/>
              <a:gd name="connsiteX2" fmla="*/ 1031123 w 8140446"/>
              <a:gd name="connsiteY2" fmla="*/ 0 h 18288"/>
              <a:gd name="connsiteX3" fmla="*/ 1872303 w 8140446"/>
              <a:gd name="connsiteY3" fmla="*/ 0 h 18288"/>
              <a:gd name="connsiteX4" fmla="*/ 2469269 w 8140446"/>
              <a:gd name="connsiteY4" fmla="*/ 0 h 18288"/>
              <a:gd name="connsiteX5" fmla="*/ 3066235 w 8140446"/>
              <a:gd name="connsiteY5" fmla="*/ 0 h 18288"/>
              <a:gd name="connsiteX6" fmla="*/ 3907414 w 8140446"/>
              <a:gd name="connsiteY6" fmla="*/ 0 h 18288"/>
              <a:gd name="connsiteX7" fmla="*/ 4422976 w 8140446"/>
              <a:gd name="connsiteY7" fmla="*/ 0 h 18288"/>
              <a:gd name="connsiteX8" fmla="*/ 5264155 w 8140446"/>
              <a:gd name="connsiteY8" fmla="*/ 0 h 18288"/>
              <a:gd name="connsiteX9" fmla="*/ 6105335 w 8140446"/>
              <a:gd name="connsiteY9" fmla="*/ 0 h 18288"/>
              <a:gd name="connsiteX10" fmla="*/ 6783705 w 8140446"/>
              <a:gd name="connsiteY10" fmla="*/ 0 h 18288"/>
              <a:gd name="connsiteX11" fmla="*/ 8140446 w 8140446"/>
              <a:gd name="connsiteY11" fmla="*/ 0 h 18288"/>
              <a:gd name="connsiteX12" fmla="*/ 8140446 w 8140446"/>
              <a:gd name="connsiteY12" fmla="*/ 18288 h 18288"/>
              <a:gd name="connsiteX13" fmla="*/ 7706289 w 8140446"/>
              <a:gd name="connsiteY13" fmla="*/ 18288 h 18288"/>
              <a:gd name="connsiteX14" fmla="*/ 6865109 w 8140446"/>
              <a:gd name="connsiteY14" fmla="*/ 18288 h 18288"/>
              <a:gd name="connsiteX15" fmla="*/ 6349548 w 8140446"/>
              <a:gd name="connsiteY15" fmla="*/ 18288 h 18288"/>
              <a:gd name="connsiteX16" fmla="*/ 5671177 w 8140446"/>
              <a:gd name="connsiteY16" fmla="*/ 18288 h 18288"/>
              <a:gd name="connsiteX17" fmla="*/ 4829998 w 8140446"/>
              <a:gd name="connsiteY17" fmla="*/ 18288 h 18288"/>
              <a:gd name="connsiteX18" fmla="*/ 4151627 w 8140446"/>
              <a:gd name="connsiteY18" fmla="*/ 18288 h 18288"/>
              <a:gd name="connsiteX19" fmla="*/ 3717470 w 8140446"/>
              <a:gd name="connsiteY19" fmla="*/ 18288 h 18288"/>
              <a:gd name="connsiteX20" fmla="*/ 3201909 w 8140446"/>
              <a:gd name="connsiteY20" fmla="*/ 18288 h 18288"/>
              <a:gd name="connsiteX21" fmla="*/ 2360729 w 8140446"/>
              <a:gd name="connsiteY21" fmla="*/ 18288 h 18288"/>
              <a:gd name="connsiteX22" fmla="*/ 1682359 w 8140446"/>
              <a:gd name="connsiteY22" fmla="*/ 18288 h 18288"/>
              <a:gd name="connsiteX23" fmla="*/ 1166797 w 8140446"/>
              <a:gd name="connsiteY23" fmla="*/ 18288 h 18288"/>
              <a:gd name="connsiteX24" fmla="*/ 0 w 8140446"/>
              <a:gd name="connsiteY24" fmla="*/ 18288 h 18288"/>
              <a:gd name="connsiteX25" fmla="*/ 0 w 8140446"/>
              <a:gd name="connsiteY2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87427" y="6231"/>
                  <a:pt x="309612" y="-26324"/>
                  <a:pt x="434157" y="0"/>
                </a:cubicBezTo>
                <a:cubicBezTo>
                  <a:pt x="536972" y="29330"/>
                  <a:pt x="959392" y="28619"/>
                  <a:pt x="1193932" y="0"/>
                </a:cubicBezTo>
                <a:cubicBezTo>
                  <a:pt x="1446097" y="13819"/>
                  <a:pt x="1471680" y="7203"/>
                  <a:pt x="1628089" y="0"/>
                </a:cubicBezTo>
                <a:cubicBezTo>
                  <a:pt x="1817415" y="4047"/>
                  <a:pt x="1949536" y="-59324"/>
                  <a:pt x="2225055" y="0"/>
                </a:cubicBezTo>
                <a:cubicBezTo>
                  <a:pt x="2520490" y="18365"/>
                  <a:pt x="2717469" y="18707"/>
                  <a:pt x="3066235" y="0"/>
                </a:cubicBezTo>
                <a:cubicBezTo>
                  <a:pt x="3437075" y="3751"/>
                  <a:pt x="3408347" y="31644"/>
                  <a:pt x="3744605" y="0"/>
                </a:cubicBezTo>
                <a:cubicBezTo>
                  <a:pt x="4097249" y="-11527"/>
                  <a:pt x="4249699" y="-32555"/>
                  <a:pt x="4504380" y="0"/>
                </a:cubicBezTo>
                <a:cubicBezTo>
                  <a:pt x="4737570" y="17980"/>
                  <a:pt x="4877497" y="1006"/>
                  <a:pt x="5101346" y="0"/>
                </a:cubicBezTo>
                <a:cubicBezTo>
                  <a:pt x="5359305" y="-15330"/>
                  <a:pt x="5447195" y="7257"/>
                  <a:pt x="5779717" y="0"/>
                </a:cubicBezTo>
                <a:cubicBezTo>
                  <a:pt x="6090019" y="-17621"/>
                  <a:pt x="6273151" y="4279"/>
                  <a:pt x="6620896" y="0"/>
                </a:cubicBezTo>
                <a:cubicBezTo>
                  <a:pt x="6968586" y="34056"/>
                  <a:pt x="6990073" y="23587"/>
                  <a:pt x="7136458" y="0"/>
                </a:cubicBezTo>
                <a:cubicBezTo>
                  <a:pt x="7320575" y="20480"/>
                  <a:pt x="7847401" y="-6173"/>
                  <a:pt x="8140446" y="0"/>
                </a:cubicBezTo>
                <a:cubicBezTo>
                  <a:pt x="8139878" y="7862"/>
                  <a:pt x="8140227" y="13269"/>
                  <a:pt x="8140446" y="18288"/>
                </a:cubicBezTo>
                <a:cubicBezTo>
                  <a:pt x="7908069" y="-20636"/>
                  <a:pt x="7683037" y="21977"/>
                  <a:pt x="7543480" y="18288"/>
                </a:cubicBezTo>
                <a:cubicBezTo>
                  <a:pt x="7393752" y="10050"/>
                  <a:pt x="7221032" y="-3229"/>
                  <a:pt x="7109323" y="18288"/>
                </a:cubicBezTo>
                <a:cubicBezTo>
                  <a:pt x="7015297" y="22483"/>
                  <a:pt x="6599332" y="40899"/>
                  <a:pt x="6430952" y="18288"/>
                </a:cubicBezTo>
                <a:cubicBezTo>
                  <a:pt x="6292915" y="-34150"/>
                  <a:pt x="6142305" y="21507"/>
                  <a:pt x="5915391" y="18288"/>
                </a:cubicBezTo>
                <a:cubicBezTo>
                  <a:pt x="5682725" y="47843"/>
                  <a:pt x="5440566" y="31420"/>
                  <a:pt x="5237020" y="18288"/>
                </a:cubicBezTo>
                <a:cubicBezTo>
                  <a:pt x="5046456" y="10577"/>
                  <a:pt x="4706449" y="51976"/>
                  <a:pt x="4558650" y="18288"/>
                </a:cubicBezTo>
                <a:cubicBezTo>
                  <a:pt x="4361396" y="-987"/>
                  <a:pt x="4145362" y="-22303"/>
                  <a:pt x="3880279" y="18288"/>
                </a:cubicBezTo>
                <a:cubicBezTo>
                  <a:pt x="3610716" y="25411"/>
                  <a:pt x="3472690" y="4008"/>
                  <a:pt x="3201909" y="18288"/>
                </a:cubicBezTo>
                <a:cubicBezTo>
                  <a:pt x="2913595" y="35097"/>
                  <a:pt x="2753317" y="-1149"/>
                  <a:pt x="2604943" y="18288"/>
                </a:cubicBezTo>
                <a:cubicBezTo>
                  <a:pt x="2450130" y="36989"/>
                  <a:pt x="1974183" y="40159"/>
                  <a:pt x="1845168" y="18288"/>
                </a:cubicBezTo>
                <a:cubicBezTo>
                  <a:pt x="1677929" y="220"/>
                  <a:pt x="1378098" y="-772"/>
                  <a:pt x="1166797" y="18288"/>
                </a:cubicBezTo>
                <a:cubicBezTo>
                  <a:pt x="921150" y="53277"/>
                  <a:pt x="327457" y="47297"/>
                  <a:pt x="0" y="18288"/>
                </a:cubicBezTo>
                <a:cubicBezTo>
                  <a:pt x="-589" y="13471"/>
                  <a:pt x="-474" y="7409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36968" y="-25482"/>
                  <a:pt x="379786" y="11224"/>
                  <a:pt x="596966" y="0"/>
                </a:cubicBezTo>
                <a:cubicBezTo>
                  <a:pt x="815878" y="-21223"/>
                  <a:pt x="832062" y="11868"/>
                  <a:pt x="1031123" y="0"/>
                </a:cubicBezTo>
                <a:cubicBezTo>
                  <a:pt x="1256800" y="-30738"/>
                  <a:pt x="1658090" y="-20345"/>
                  <a:pt x="1872303" y="0"/>
                </a:cubicBezTo>
                <a:cubicBezTo>
                  <a:pt x="2115604" y="28431"/>
                  <a:pt x="2277865" y="-40642"/>
                  <a:pt x="2469269" y="0"/>
                </a:cubicBezTo>
                <a:cubicBezTo>
                  <a:pt x="2679731" y="25919"/>
                  <a:pt x="2788602" y="-6498"/>
                  <a:pt x="3066235" y="0"/>
                </a:cubicBezTo>
                <a:cubicBezTo>
                  <a:pt x="3325663" y="-14487"/>
                  <a:pt x="3706561" y="67517"/>
                  <a:pt x="3907414" y="0"/>
                </a:cubicBezTo>
                <a:cubicBezTo>
                  <a:pt x="4127229" y="-37113"/>
                  <a:pt x="4179037" y="-8167"/>
                  <a:pt x="4422976" y="0"/>
                </a:cubicBezTo>
                <a:cubicBezTo>
                  <a:pt x="4683575" y="-28486"/>
                  <a:pt x="5055803" y="-13799"/>
                  <a:pt x="5264155" y="0"/>
                </a:cubicBezTo>
                <a:cubicBezTo>
                  <a:pt x="5513566" y="14315"/>
                  <a:pt x="5735215" y="2768"/>
                  <a:pt x="6105335" y="0"/>
                </a:cubicBezTo>
                <a:cubicBezTo>
                  <a:pt x="6510913" y="-12587"/>
                  <a:pt x="6456171" y="3247"/>
                  <a:pt x="6783705" y="0"/>
                </a:cubicBezTo>
                <a:cubicBezTo>
                  <a:pt x="7057099" y="-15461"/>
                  <a:pt x="7592067" y="5384"/>
                  <a:pt x="8140446" y="0"/>
                </a:cubicBezTo>
                <a:cubicBezTo>
                  <a:pt x="8140452" y="8597"/>
                  <a:pt x="8141122" y="9732"/>
                  <a:pt x="8140446" y="18288"/>
                </a:cubicBezTo>
                <a:cubicBezTo>
                  <a:pt x="7961834" y="8406"/>
                  <a:pt x="7874097" y="10350"/>
                  <a:pt x="7706289" y="18288"/>
                </a:cubicBezTo>
                <a:cubicBezTo>
                  <a:pt x="7582508" y="-14920"/>
                  <a:pt x="7179551" y="-33111"/>
                  <a:pt x="6865109" y="18288"/>
                </a:cubicBezTo>
                <a:cubicBezTo>
                  <a:pt x="6583382" y="24117"/>
                  <a:pt x="6525821" y="36696"/>
                  <a:pt x="6349548" y="18288"/>
                </a:cubicBezTo>
                <a:cubicBezTo>
                  <a:pt x="6209953" y="10881"/>
                  <a:pt x="5959707" y="-47828"/>
                  <a:pt x="5671177" y="18288"/>
                </a:cubicBezTo>
                <a:cubicBezTo>
                  <a:pt x="5387744" y="29809"/>
                  <a:pt x="5228514" y="101507"/>
                  <a:pt x="4829998" y="18288"/>
                </a:cubicBezTo>
                <a:cubicBezTo>
                  <a:pt x="4415646" y="-28596"/>
                  <a:pt x="4343809" y="28954"/>
                  <a:pt x="4151627" y="18288"/>
                </a:cubicBezTo>
                <a:cubicBezTo>
                  <a:pt x="3950673" y="-9796"/>
                  <a:pt x="3879947" y="41143"/>
                  <a:pt x="3717470" y="18288"/>
                </a:cubicBezTo>
                <a:cubicBezTo>
                  <a:pt x="3558660" y="10110"/>
                  <a:pt x="3468854" y="29375"/>
                  <a:pt x="3201909" y="18288"/>
                </a:cubicBezTo>
                <a:cubicBezTo>
                  <a:pt x="2965673" y="10505"/>
                  <a:pt x="2568327" y="22116"/>
                  <a:pt x="2360729" y="18288"/>
                </a:cubicBezTo>
                <a:cubicBezTo>
                  <a:pt x="2171885" y="49144"/>
                  <a:pt x="1923258" y="16020"/>
                  <a:pt x="1682359" y="18288"/>
                </a:cubicBezTo>
                <a:cubicBezTo>
                  <a:pt x="1430698" y="-2378"/>
                  <a:pt x="1324229" y="-1751"/>
                  <a:pt x="1166797" y="18288"/>
                </a:cubicBezTo>
                <a:cubicBezTo>
                  <a:pt x="1001390" y="41795"/>
                  <a:pt x="324313" y="57964"/>
                  <a:pt x="0" y="18288"/>
                </a:cubicBezTo>
                <a:cubicBezTo>
                  <a:pt x="285" y="13135"/>
                  <a:pt x="532" y="5956"/>
                  <a:pt x="0" y="0"/>
                </a:cubicBezTo>
                <a:close/>
              </a:path>
              <a:path w="8140446" h="18288" fill="none" stroke="0" extrusionOk="0">
                <a:moveTo>
                  <a:pt x="0" y="0"/>
                </a:moveTo>
                <a:cubicBezTo>
                  <a:pt x="69532" y="-6557"/>
                  <a:pt x="264219" y="3919"/>
                  <a:pt x="434157" y="0"/>
                </a:cubicBezTo>
                <a:cubicBezTo>
                  <a:pt x="600013" y="9090"/>
                  <a:pt x="921449" y="-13478"/>
                  <a:pt x="1193932" y="0"/>
                </a:cubicBezTo>
                <a:cubicBezTo>
                  <a:pt x="1443592" y="14844"/>
                  <a:pt x="1471188" y="10722"/>
                  <a:pt x="1628089" y="0"/>
                </a:cubicBezTo>
                <a:cubicBezTo>
                  <a:pt x="1750006" y="-24149"/>
                  <a:pt x="1967480" y="-14904"/>
                  <a:pt x="2225055" y="0"/>
                </a:cubicBezTo>
                <a:cubicBezTo>
                  <a:pt x="2503918" y="19247"/>
                  <a:pt x="2709263" y="-16351"/>
                  <a:pt x="3066235" y="0"/>
                </a:cubicBezTo>
                <a:cubicBezTo>
                  <a:pt x="3429723" y="-1627"/>
                  <a:pt x="3399401" y="30976"/>
                  <a:pt x="3744605" y="0"/>
                </a:cubicBezTo>
                <a:cubicBezTo>
                  <a:pt x="4081920" y="-40602"/>
                  <a:pt x="4258272" y="-2441"/>
                  <a:pt x="4504380" y="0"/>
                </a:cubicBezTo>
                <a:cubicBezTo>
                  <a:pt x="4760039" y="21121"/>
                  <a:pt x="4866555" y="-1351"/>
                  <a:pt x="5101346" y="0"/>
                </a:cubicBezTo>
                <a:cubicBezTo>
                  <a:pt x="5336279" y="1859"/>
                  <a:pt x="5465100" y="30801"/>
                  <a:pt x="5779717" y="0"/>
                </a:cubicBezTo>
                <a:cubicBezTo>
                  <a:pt x="6117018" y="-2879"/>
                  <a:pt x="6273497" y="-5002"/>
                  <a:pt x="6620896" y="0"/>
                </a:cubicBezTo>
                <a:cubicBezTo>
                  <a:pt x="6972306" y="38666"/>
                  <a:pt x="6992056" y="28334"/>
                  <a:pt x="7136458" y="0"/>
                </a:cubicBezTo>
                <a:cubicBezTo>
                  <a:pt x="7325567" y="-61201"/>
                  <a:pt x="7766555" y="-88399"/>
                  <a:pt x="8140446" y="0"/>
                </a:cubicBezTo>
                <a:cubicBezTo>
                  <a:pt x="8140031" y="7748"/>
                  <a:pt x="8139515" y="13015"/>
                  <a:pt x="8140446" y="18288"/>
                </a:cubicBezTo>
                <a:cubicBezTo>
                  <a:pt x="7892673" y="-4012"/>
                  <a:pt x="7668025" y="650"/>
                  <a:pt x="7543480" y="18288"/>
                </a:cubicBezTo>
                <a:cubicBezTo>
                  <a:pt x="7406710" y="-3467"/>
                  <a:pt x="7207646" y="8893"/>
                  <a:pt x="7109323" y="18288"/>
                </a:cubicBezTo>
                <a:cubicBezTo>
                  <a:pt x="6993037" y="49011"/>
                  <a:pt x="6598723" y="59405"/>
                  <a:pt x="6430952" y="18288"/>
                </a:cubicBezTo>
                <a:cubicBezTo>
                  <a:pt x="6284771" y="15315"/>
                  <a:pt x="6162730" y="20350"/>
                  <a:pt x="5915391" y="18288"/>
                </a:cubicBezTo>
                <a:cubicBezTo>
                  <a:pt x="5684668" y="13603"/>
                  <a:pt x="5422852" y="53618"/>
                  <a:pt x="5237020" y="18288"/>
                </a:cubicBezTo>
                <a:cubicBezTo>
                  <a:pt x="5035482" y="26296"/>
                  <a:pt x="4719808" y="55145"/>
                  <a:pt x="4558650" y="18288"/>
                </a:cubicBezTo>
                <a:cubicBezTo>
                  <a:pt x="4375169" y="-35587"/>
                  <a:pt x="4137553" y="12086"/>
                  <a:pt x="3880279" y="18288"/>
                </a:cubicBezTo>
                <a:cubicBezTo>
                  <a:pt x="3624533" y="32648"/>
                  <a:pt x="3467387" y="6480"/>
                  <a:pt x="3201909" y="18288"/>
                </a:cubicBezTo>
                <a:cubicBezTo>
                  <a:pt x="2918126" y="73342"/>
                  <a:pt x="2717830" y="-17156"/>
                  <a:pt x="2604943" y="18288"/>
                </a:cubicBezTo>
                <a:cubicBezTo>
                  <a:pt x="2496133" y="44525"/>
                  <a:pt x="2003915" y="18254"/>
                  <a:pt x="1845168" y="18288"/>
                </a:cubicBezTo>
                <a:cubicBezTo>
                  <a:pt x="1694518" y="14989"/>
                  <a:pt x="1344959" y="44188"/>
                  <a:pt x="1166797" y="18288"/>
                </a:cubicBezTo>
                <a:cubicBezTo>
                  <a:pt x="935925" y="69451"/>
                  <a:pt x="319712" y="-63972"/>
                  <a:pt x="0" y="18288"/>
                </a:cubicBezTo>
                <a:cubicBezTo>
                  <a:pt x="1307" y="12414"/>
                  <a:pt x="-32" y="574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140446"/>
                      <a:gd name="connsiteY0" fmla="*/ 0 h 18288"/>
                      <a:gd name="connsiteX1" fmla="*/ 434157 w 8140446"/>
                      <a:gd name="connsiteY1" fmla="*/ 0 h 18288"/>
                      <a:gd name="connsiteX2" fmla="*/ 1193932 w 8140446"/>
                      <a:gd name="connsiteY2" fmla="*/ 0 h 18288"/>
                      <a:gd name="connsiteX3" fmla="*/ 1628089 w 8140446"/>
                      <a:gd name="connsiteY3" fmla="*/ 0 h 18288"/>
                      <a:gd name="connsiteX4" fmla="*/ 2225055 w 8140446"/>
                      <a:gd name="connsiteY4" fmla="*/ 0 h 18288"/>
                      <a:gd name="connsiteX5" fmla="*/ 3066235 w 8140446"/>
                      <a:gd name="connsiteY5" fmla="*/ 0 h 18288"/>
                      <a:gd name="connsiteX6" fmla="*/ 3744605 w 8140446"/>
                      <a:gd name="connsiteY6" fmla="*/ 0 h 18288"/>
                      <a:gd name="connsiteX7" fmla="*/ 4504380 w 8140446"/>
                      <a:gd name="connsiteY7" fmla="*/ 0 h 18288"/>
                      <a:gd name="connsiteX8" fmla="*/ 5101346 w 8140446"/>
                      <a:gd name="connsiteY8" fmla="*/ 0 h 18288"/>
                      <a:gd name="connsiteX9" fmla="*/ 5779717 w 8140446"/>
                      <a:gd name="connsiteY9" fmla="*/ 0 h 18288"/>
                      <a:gd name="connsiteX10" fmla="*/ 6620896 w 8140446"/>
                      <a:gd name="connsiteY10" fmla="*/ 0 h 18288"/>
                      <a:gd name="connsiteX11" fmla="*/ 7136458 w 8140446"/>
                      <a:gd name="connsiteY11" fmla="*/ 0 h 18288"/>
                      <a:gd name="connsiteX12" fmla="*/ 8140446 w 8140446"/>
                      <a:gd name="connsiteY12" fmla="*/ 0 h 18288"/>
                      <a:gd name="connsiteX13" fmla="*/ 8140446 w 8140446"/>
                      <a:gd name="connsiteY13" fmla="*/ 18288 h 18288"/>
                      <a:gd name="connsiteX14" fmla="*/ 7543480 w 8140446"/>
                      <a:gd name="connsiteY14" fmla="*/ 18288 h 18288"/>
                      <a:gd name="connsiteX15" fmla="*/ 7109323 w 8140446"/>
                      <a:gd name="connsiteY15" fmla="*/ 18288 h 18288"/>
                      <a:gd name="connsiteX16" fmla="*/ 6430952 w 8140446"/>
                      <a:gd name="connsiteY16" fmla="*/ 18288 h 18288"/>
                      <a:gd name="connsiteX17" fmla="*/ 5915391 w 8140446"/>
                      <a:gd name="connsiteY17" fmla="*/ 18288 h 18288"/>
                      <a:gd name="connsiteX18" fmla="*/ 5237020 w 8140446"/>
                      <a:gd name="connsiteY18" fmla="*/ 18288 h 18288"/>
                      <a:gd name="connsiteX19" fmla="*/ 4558650 w 8140446"/>
                      <a:gd name="connsiteY19" fmla="*/ 18288 h 18288"/>
                      <a:gd name="connsiteX20" fmla="*/ 3880279 w 8140446"/>
                      <a:gd name="connsiteY20" fmla="*/ 18288 h 18288"/>
                      <a:gd name="connsiteX21" fmla="*/ 3201909 w 8140446"/>
                      <a:gd name="connsiteY21" fmla="*/ 18288 h 18288"/>
                      <a:gd name="connsiteX22" fmla="*/ 2604943 w 8140446"/>
                      <a:gd name="connsiteY22" fmla="*/ 18288 h 18288"/>
                      <a:gd name="connsiteX23" fmla="*/ 1845168 w 8140446"/>
                      <a:gd name="connsiteY23" fmla="*/ 18288 h 18288"/>
                      <a:gd name="connsiteX24" fmla="*/ 1166797 w 8140446"/>
                      <a:gd name="connsiteY24" fmla="*/ 18288 h 18288"/>
                      <a:gd name="connsiteX25" fmla="*/ 0 w 8140446"/>
                      <a:gd name="connsiteY25" fmla="*/ 18288 h 18288"/>
                      <a:gd name="connsiteX26" fmla="*/ 0 w 8140446"/>
                      <a:gd name="connsiteY26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8140446" h="18288" fill="none" extrusionOk="0">
                        <a:moveTo>
                          <a:pt x="0" y="0"/>
                        </a:moveTo>
                        <a:cubicBezTo>
                          <a:pt x="94920" y="9103"/>
                          <a:pt x="287892" y="-4966"/>
                          <a:pt x="434157" y="0"/>
                        </a:cubicBezTo>
                        <a:cubicBezTo>
                          <a:pt x="580422" y="4966"/>
                          <a:pt x="943595" y="-14182"/>
                          <a:pt x="1193932" y="0"/>
                        </a:cubicBezTo>
                        <a:cubicBezTo>
                          <a:pt x="1444270" y="14182"/>
                          <a:pt x="1472129" y="5523"/>
                          <a:pt x="1628089" y="0"/>
                        </a:cubicBezTo>
                        <a:cubicBezTo>
                          <a:pt x="1784049" y="-5523"/>
                          <a:pt x="1962419" y="-17322"/>
                          <a:pt x="2225055" y="0"/>
                        </a:cubicBezTo>
                        <a:cubicBezTo>
                          <a:pt x="2487691" y="17322"/>
                          <a:pt x="2700681" y="1311"/>
                          <a:pt x="3066235" y="0"/>
                        </a:cubicBezTo>
                        <a:cubicBezTo>
                          <a:pt x="3431789" y="-1311"/>
                          <a:pt x="3405662" y="25081"/>
                          <a:pt x="3744605" y="0"/>
                        </a:cubicBezTo>
                        <a:cubicBezTo>
                          <a:pt x="4083548" y="-25081"/>
                          <a:pt x="4265111" y="-11945"/>
                          <a:pt x="4504380" y="0"/>
                        </a:cubicBezTo>
                        <a:cubicBezTo>
                          <a:pt x="4743649" y="11945"/>
                          <a:pt x="4860394" y="-2832"/>
                          <a:pt x="5101346" y="0"/>
                        </a:cubicBezTo>
                        <a:cubicBezTo>
                          <a:pt x="5342298" y="2832"/>
                          <a:pt x="5456387" y="23676"/>
                          <a:pt x="5779717" y="0"/>
                        </a:cubicBezTo>
                        <a:cubicBezTo>
                          <a:pt x="6103047" y="-23676"/>
                          <a:pt x="6270379" y="-37291"/>
                          <a:pt x="6620896" y="0"/>
                        </a:cubicBezTo>
                        <a:cubicBezTo>
                          <a:pt x="6971413" y="37291"/>
                          <a:pt x="6989068" y="24674"/>
                          <a:pt x="7136458" y="0"/>
                        </a:cubicBezTo>
                        <a:cubicBezTo>
                          <a:pt x="7283848" y="-24674"/>
                          <a:pt x="7752532" y="-22436"/>
                          <a:pt x="8140446" y="0"/>
                        </a:cubicBezTo>
                        <a:cubicBezTo>
                          <a:pt x="8140314" y="7702"/>
                          <a:pt x="8140234" y="13511"/>
                          <a:pt x="8140446" y="18288"/>
                        </a:cubicBezTo>
                        <a:cubicBezTo>
                          <a:pt x="7906329" y="-3043"/>
                          <a:pt x="7681180" y="27465"/>
                          <a:pt x="7543480" y="18288"/>
                        </a:cubicBezTo>
                        <a:cubicBezTo>
                          <a:pt x="7405780" y="9111"/>
                          <a:pt x="7216607" y="3660"/>
                          <a:pt x="7109323" y="18288"/>
                        </a:cubicBezTo>
                        <a:cubicBezTo>
                          <a:pt x="7002039" y="32916"/>
                          <a:pt x="6576231" y="42692"/>
                          <a:pt x="6430952" y="18288"/>
                        </a:cubicBezTo>
                        <a:cubicBezTo>
                          <a:pt x="6285673" y="-6116"/>
                          <a:pt x="6138840" y="34521"/>
                          <a:pt x="5915391" y="18288"/>
                        </a:cubicBezTo>
                        <a:cubicBezTo>
                          <a:pt x="5691942" y="2055"/>
                          <a:pt x="5459460" y="51666"/>
                          <a:pt x="5237020" y="18288"/>
                        </a:cubicBezTo>
                        <a:cubicBezTo>
                          <a:pt x="5014580" y="-15090"/>
                          <a:pt x="4747677" y="40449"/>
                          <a:pt x="4558650" y="18288"/>
                        </a:cubicBezTo>
                        <a:cubicBezTo>
                          <a:pt x="4369623" y="-3873"/>
                          <a:pt x="4146061" y="12568"/>
                          <a:pt x="3880279" y="18288"/>
                        </a:cubicBezTo>
                        <a:cubicBezTo>
                          <a:pt x="3614497" y="24008"/>
                          <a:pt x="3473808" y="-12908"/>
                          <a:pt x="3201909" y="18288"/>
                        </a:cubicBezTo>
                        <a:cubicBezTo>
                          <a:pt x="2930010" y="49484"/>
                          <a:pt x="2728175" y="-3430"/>
                          <a:pt x="2604943" y="18288"/>
                        </a:cubicBezTo>
                        <a:cubicBezTo>
                          <a:pt x="2481711" y="40006"/>
                          <a:pt x="2004334" y="26952"/>
                          <a:pt x="1845168" y="18288"/>
                        </a:cubicBezTo>
                        <a:cubicBezTo>
                          <a:pt x="1686003" y="9624"/>
                          <a:pt x="1375070" y="37580"/>
                          <a:pt x="1166797" y="18288"/>
                        </a:cubicBezTo>
                        <a:cubicBezTo>
                          <a:pt x="958524" y="-1004"/>
                          <a:pt x="342846" y="8880"/>
                          <a:pt x="0" y="18288"/>
                        </a:cubicBezTo>
                        <a:cubicBezTo>
                          <a:pt x="129" y="13298"/>
                          <a:pt x="-675" y="6857"/>
                          <a:pt x="0" y="0"/>
                        </a:cubicBezTo>
                        <a:close/>
                      </a:path>
                      <a:path w="8140446" h="18288" stroke="0" extrusionOk="0">
                        <a:moveTo>
                          <a:pt x="0" y="0"/>
                        </a:moveTo>
                        <a:cubicBezTo>
                          <a:pt x="142435" y="-24533"/>
                          <a:pt x="380026" y="17447"/>
                          <a:pt x="596966" y="0"/>
                        </a:cubicBezTo>
                        <a:cubicBezTo>
                          <a:pt x="813906" y="-17447"/>
                          <a:pt x="830530" y="13462"/>
                          <a:pt x="1031123" y="0"/>
                        </a:cubicBezTo>
                        <a:cubicBezTo>
                          <a:pt x="1231716" y="-13462"/>
                          <a:pt x="1634038" y="0"/>
                          <a:pt x="1872303" y="0"/>
                        </a:cubicBezTo>
                        <a:cubicBezTo>
                          <a:pt x="2110568" y="0"/>
                          <a:pt x="2261934" y="-25727"/>
                          <a:pt x="2469269" y="0"/>
                        </a:cubicBezTo>
                        <a:cubicBezTo>
                          <a:pt x="2676604" y="25727"/>
                          <a:pt x="2790440" y="16284"/>
                          <a:pt x="3066235" y="0"/>
                        </a:cubicBezTo>
                        <a:cubicBezTo>
                          <a:pt x="3342030" y="-16284"/>
                          <a:pt x="3685603" y="41976"/>
                          <a:pt x="3907414" y="0"/>
                        </a:cubicBezTo>
                        <a:cubicBezTo>
                          <a:pt x="4129225" y="-41976"/>
                          <a:pt x="4177416" y="-7598"/>
                          <a:pt x="4422976" y="0"/>
                        </a:cubicBezTo>
                        <a:cubicBezTo>
                          <a:pt x="4668536" y="7598"/>
                          <a:pt x="5023499" y="-28058"/>
                          <a:pt x="5264155" y="0"/>
                        </a:cubicBezTo>
                        <a:cubicBezTo>
                          <a:pt x="5504811" y="28058"/>
                          <a:pt x="5703675" y="13288"/>
                          <a:pt x="6105335" y="0"/>
                        </a:cubicBezTo>
                        <a:cubicBezTo>
                          <a:pt x="6506995" y="-13288"/>
                          <a:pt x="6455516" y="-5124"/>
                          <a:pt x="6783705" y="0"/>
                        </a:cubicBezTo>
                        <a:cubicBezTo>
                          <a:pt x="7111894" y="5124"/>
                          <a:pt x="7512856" y="10604"/>
                          <a:pt x="8140446" y="0"/>
                        </a:cubicBezTo>
                        <a:cubicBezTo>
                          <a:pt x="8140458" y="8833"/>
                          <a:pt x="8140986" y="9830"/>
                          <a:pt x="8140446" y="18288"/>
                        </a:cubicBezTo>
                        <a:cubicBezTo>
                          <a:pt x="7959314" y="3345"/>
                          <a:pt x="7870113" y="10437"/>
                          <a:pt x="7706289" y="18288"/>
                        </a:cubicBezTo>
                        <a:cubicBezTo>
                          <a:pt x="7542465" y="26139"/>
                          <a:pt x="7157940" y="17482"/>
                          <a:pt x="6865109" y="18288"/>
                        </a:cubicBezTo>
                        <a:cubicBezTo>
                          <a:pt x="6572278" y="19094"/>
                          <a:pt x="6524256" y="38051"/>
                          <a:pt x="6349548" y="18288"/>
                        </a:cubicBezTo>
                        <a:cubicBezTo>
                          <a:pt x="6174840" y="-1475"/>
                          <a:pt x="5951624" y="174"/>
                          <a:pt x="5671177" y="18288"/>
                        </a:cubicBezTo>
                        <a:cubicBezTo>
                          <a:pt x="5390730" y="36402"/>
                          <a:pt x="5222992" y="60058"/>
                          <a:pt x="4829998" y="18288"/>
                        </a:cubicBezTo>
                        <a:cubicBezTo>
                          <a:pt x="4437004" y="-23482"/>
                          <a:pt x="4344181" y="39087"/>
                          <a:pt x="4151627" y="18288"/>
                        </a:cubicBezTo>
                        <a:cubicBezTo>
                          <a:pt x="3959073" y="-2511"/>
                          <a:pt x="3886970" y="32875"/>
                          <a:pt x="3717470" y="18288"/>
                        </a:cubicBezTo>
                        <a:cubicBezTo>
                          <a:pt x="3547970" y="3701"/>
                          <a:pt x="3451521" y="31872"/>
                          <a:pt x="3201909" y="18288"/>
                        </a:cubicBezTo>
                        <a:cubicBezTo>
                          <a:pt x="2952297" y="4704"/>
                          <a:pt x="2543413" y="6029"/>
                          <a:pt x="2360729" y="18288"/>
                        </a:cubicBezTo>
                        <a:cubicBezTo>
                          <a:pt x="2178045" y="30547"/>
                          <a:pt x="1906056" y="25847"/>
                          <a:pt x="1682359" y="18288"/>
                        </a:cubicBezTo>
                        <a:cubicBezTo>
                          <a:pt x="1458662" y="10730"/>
                          <a:pt x="1330405" y="8046"/>
                          <a:pt x="1166797" y="18288"/>
                        </a:cubicBezTo>
                        <a:cubicBezTo>
                          <a:pt x="1003189" y="28530"/>
                          <a:pt x="278098" y="19533"/>
                          <a:pt x="0" y="18288"/>
                        </a:cubicBezTo>
                        <a:cubicBezTo>
                          <a:pt x="74" y="14054"/>
                          <a:pt x="-46" y="699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DD8516-ABE7-94ED-F88B-CCE4AF001B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929384"/>
                <a:ext cx="7886700" cy="4251960"/>
              </a:xfrm>
            </p:spPr>
            <p:txBody>
              <a:bodyPr>
                <a:normAutofit/>
              </a:bodyPr>
              <a:lstStyle/>
              <a:p>
                <a:pPr marL="0" indent="0">
                  <a:buFont typeface="Wingdings" panose="05000000000000000000" pitchFamily="2" charset="2"/>
                  <a:buNone/>
                  <a:defRPr/>
                </a:pPr>
                <a:r>
                  <a:rPr lang="vi-VN" sz="1900" dirty="0"/>
                  <a:t>(do bên A thự</a:t>
                </a:r>
                <a:r>
                  <a:rPr lang="en-US" sz="1900" dirty="0"/>
                  <a:t>c</a:t>
                </a:r>
                <a:r>
                  <a:rPr lang="vi-VN" sz="1900" dirty="0"/>
                  <a:t> hiện)</a:t>
                </a:r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vi-VN" sz="1900" dirty="0"/>
                  <a:t>Sinh hai số nguyên tố lớn p và q có giá trị xấp xỉ nhau</a:t>
                </a:r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vi-VN" sz="1900" dirty="0"/>
                  <a:t>Tính </a:t>
                </a:r>
                <a:r>
                  <a:rPr lang="vi-VN" sz="1900" i="1" dirty="0"/>
                  <a:t>n = p.q </a:t>
                </a:r>
                <a:r>
                  <a:rPr lang="vi-VN" sz="1900" dirty="0"/>
                  <a:t>và </a:t>
                </a:r>
                <a14:m>
                  <m:oMath xmlns:m="http://schemas.openxmlformats.org/officeDocument/2006/math"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19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sz="19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endParaRPr lang="en-US" sz="1900" i="1" dirty="0"/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vi-VN" sz="1900" dirty="0"/>
                  <a:t>Chọn một số ngẫu nhiên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900" b="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19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900" i="1" dirty="0"/>
                  <a:t>, 1&lt;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 &lt;</a:t>
                </a:r>
                <a:r>
                  <a:rPr lang="en-US" sz="1900" i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1900" i="1" dirty="0"/>
                  <a:t>, </a:t>
                </a:r>
              </a:p>
              <a:p>
                <a:pPr marL="349250" lvl="1" indent="0">
                  <a:buNone/>
                  <a:defRPr/>
                </a:pPr>
                <a:r>
                  <a:rPr lang="en-US" sz="1900" dirty="0"/>
                  <a:t>	</a:t>
                </a:r>
                <a:r>
                  <a:rPr lang="en-US" sz="1900" dirty="0" err="1"/>
                  <a:t>sao</a:t>
                </a:r>
                <a:r>
                  <a:rPr lang="en-US" sz="1900" dirty="0"/>
                  <a:t> </a:t>
                </a:r>
                <a:r>
                  <a:rPr lang="en-US" sz="1900" dirty="0" err="1"/>
                  <a:t>cho</a:t>
                </a:r>
                <a:r>
                  <a:rPr lang="en-US" sz="1900" dirty="0"/>
                  <a:t> </a:t>
                </a:r>
                <a:r>
                  <a:rPr lang="en-US" sz="1900" i="1" dirty="0" err="1"/>
                  <a:t>gcd</a:t>
                </a:r>
                <a:r>
                  <a:rPr lang="en-US" sz="1900" i="1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,</a:t>
                </a:r>
                <a:r>
                  <a:rPr lang="en-US" sz="1900" i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1900" i="1" dirty="0"/>
                  <a:t>)=1</a:t>
                </a:r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en-US" sz="1900" dirty="0" err="1"/>
                  <a:t>Sử</a:t>
                </a:r>
                <a:r>
                  <a:rPr lang="en-US" sz="1900" dirty="0"/>
                  <a:t> </a:t>
                </a:r>
                <a:r>
                  <a:rPr lang="en-US" sz="1900" dirty="0" err="1"/>
                  <a:t>dụng</a:t>
                </a:r>
                <a:r>
                  <a:rPr lang="en-US" sz="1900" dirty="0"/>
                  <a:t> </a:t>
                </a:r>
                <a:r>
                  <a:rPr lang="en-US" sz="1900" dirty="0" err="1"/>
                  <a:t>thuật</a:t>
                </a:r>
                <a:r>
                  <a:rPr lang="en-US" sz="1900" dirty="0"/>
                  <a:t> </a:t>
                </a:r>
                <a:r>
                  <a:rPr lang="en-US" sz="1900" dirty="0" err="1"/>
                  <a:t>toán</a:t>
                </a:r>
                <a:r>
                  <a:rPr lang="en-US" sz="1900" dirty="0"/>
                  <a:t> Euclide </a:t>
                </a:r>
                <a:r>
                  <a:rPr lang="en-US" sz="1900" dirty="0" err="1"/>
                  <a:t>mở</a:t>
                </a:r>
                <a:r>
                  <a:rPr lang="en-US" sz="1900" dirty="0"/>
                  <a:t> </a:t>
                </a:r>
                <a:r>
                  <a:rPr lang="en-US" sz="1900" dirty="0" err="1"/>
                  <a:t>rộng</a:t>
                </a:r>
                <a:r>
                  <a:rPr lang="en-US" sz="1900" dirty="0"/>
                  <a:t> </a:t>
                </a:r>
                <a:r>
                  <a:rPr lang="en-US" sz="1900" dirty="0" err="1"/>
                  <a:t>để</a:t>
                </a:r>
                <a:r>
                  <a:rPr lang="en-US" sz="1900" dirty="0"/>
                  <a:t> </a:t>
                </a:r>
                <a:r>
                  <a:rPr lang="en-US" sz="1900" dirty="0" err="1"/>
                  <a:t>tính</a:t>
                </a:r>
                <a:r>
                  <a:rPr lang="en-US" sz="1900" dirty="0"/>
                  <a:t> </a:t>
                </a:r>
                <a:r>
                  <a:rPr lang="en-US" sz="1900" dirty="0" err="1"/>
                  <a:t>số</a:t>
                </a:r>
                <a:r>
                  <a:rPr lang="en-US" sz="19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, 1&lt;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 &lt;</a:t>
                </a:r>
                <a:r>
                  <a:rPr lang="en-US" sz="1900" i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1900" dirty="0"/>
                  <a:t>, </a:t>
                </a:r>
                <a:r>
                  <a:rPr lang="en-US" sz="1900" dirty="0" err="1"/>
                  <a:t>sao</a:t>
                </a:r>
                <a:r>
                  <a:rPr lang="en-US" sz="1900" dirty="0"/>
                  <a:t> </a:t>
                </a:r>
                <a:r>
                  <a:rPr lang="en-US" sz="1900" dirty="0" err="1"/>
                  <a:t>cho</a:t>
                </a:r>
                <a:r>
                  <a:rPr lang="en-US" sz="19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.</a:t>
                </a:r>
                <a:r>
                  <a:rPr lang="vi-VN" sz="1900" i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1(</m:t>
                    </m:r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19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9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1900" i="1" dirty="0"/>
                  <a:t>)</a:t>
                </a:r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en-US" sz="1900" dirty="0" err="1"/>
                  <a:t>Khóa</a:t>
                </a:r>
                <a:r>
                  <a:rPr lang="en-US" sz="1900" dirty="0"/>
                  <a:t> </a:t>
                </a:r>
                <a:r>
                  <a:rPr lang="en-US" sz="1900" dirty="0" err="1"/>
                  <a:t>kiểm</a:t>
                </a:r>
                <a:r>
                  <a:rPr lang="en-US" sz="1900" dirty="0"/>
                  <a:t> </a:t>
                </a:r>
                <a:r>
                  <a:rPr lang="en-US" sz="1900" dirty="0" err="1"/>
                  <a:t>thử</a:t>
                </a:r>
                <a:r>
                  <a:rPr lang="en-US" sz="1900" dirty="0"/>
                  <a:t> </a:t>
                </a:r>
                <a:r>
                  <a:rPr lang="en-US" sz="1900" dirty="0" err="1"/>
                  <a:t>là</a:t>
                </a:r>
                <a:r>
                  <a:rPr lang="en-US" sz="1900" dirty="0"/>
                  <a:t>:</a:t>
                </a:r>
                <a:r>
                  <a:rPr lang="en-US" sz="1900" i="1" dirty="0"/>
                  <a:t> (n,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1900" b="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900" b="0" i="1" dirty="0"/>
              </a:p>
              <a:p>
                <a:pPr marL="457200" indent="-457200">
                  <a:buFont typeface="+mj-lt"/>
                  <a:buAutoNum type="arabicPeriod"/>
                  <a:defRPr/>
                </a:pPr>
                <a:r>
                  <a:rPr lang="en-US" sz="1900" dirty="0" err="1"/>
                  <a:t>Khóa</a:t>
                </a:r>
                <a:r>
                  <a:rPr lang="en-US" sz="1900" dirty="0"/>
                  <a:t> </a:t>
                </a:r>
                <a:r>
                  <a:rPr lang="en-US" sz="1900" dirty="0" err="1"/>
                  <a:t>ký</a:t>
                </a:r>
                <a:r>
                  <a:rPr lang="en-US" sz="1900" dirty="0"/>
                  <a:t> </a:t>
                </a:r>
                <a:r>
                  <a:rPr lang="en-US" sz="1900" dirty="0" err="1"/>
                  <a:t>là</a:t>
                </a:r>
                <a:r>
                  <a:rPr lang="en-US" sz="1900" dirty="0"/>
                  <a:t>: </a:t>
                </a:r>
                <a:r>
                  <a:rPr lang="en-US" sz="1900" i="1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900" i="1" dirty="0"/>
                  <a:t>)</a:t>
                </a:r>
                <a:endParaRPr lang="vi-VN" sz="1900" i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DD8516-ABE7-94ED-F88B-CCE4AF001B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929384"/>
                <a:ext cx="7886700" cy="4251960"/>
              </a:xfrm>
              <a:blipFill>
                <a:blip r:embed="rId2"/>
                <a:stretch>
                  <a:fillRect l="-696" t="-8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A48DE-50F9-2A4F-71C2-69B818A3F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mtClean="0"/>
              <a:pPr>
                <a:spcAft>
                  <a:spcPts val="600"/>
                </a:spcAft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7673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C4E306-BC28-4A7B-871B-1926F6FA6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C3ECC9B4-989C-4F71-A6BC-DEBC1D9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39241" cy="6858000"/>
          </a:xfrm>
          <a:custGeom>
            <a:avLst/>
            <a:gdLst>
              <a:gd name="connsiteX0" fmla="*/ 0 w 8452322"/>
              <a:gd name="connsiteY0" fmla="*/ 0 h 6858000"/>
              <a:gd name="connsiteX1" fmla="*/ 7447992 w 8452322"/>
              <a:gd name="connsiteY1" fmla="*/ 0 h 6858000"/>
              <a:gd name="connsiteX2" fmla="*/ 7501089 w 8452322"/>
              <a:gd name="connsiteY2" fmla="*/ 79009 h 6858000"/>
              <a:gd name="connsiteX3" fmla="*/ 8452322 w 8452322"/>
              <a:gd name="connsiteY3" fmla="*/ 3429001 h 6858000"/>
              <a:gd name="connsiteX4" fmla="*/ 7501089 w 8452322"/>
              <a:gd name="connsiteY4" fmla="*/ 6778993 h 6858000"/>
              <a:gd name="connsiteX5" fmla="*/ 7447994 w 8452322"/>
              <a:gd name="connsiteY5" fmla="*/ 6858000 h 6858000"/>
              <a:gd name="connsiteX6" fmla="*/ 0 w 84523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52322" h="6858000">
                <a:moveTo>
                  <a:pt x="0" y="0"/>
                </a:moveTo>
                <a:lnTo>
                  <a:pt x="7447992" y="0"/>
                </a:lnTo>
                <a:lnTo>
                  <a:pt x="7501089" y="79009"/>
                </a:lnTo>
                <a:cubicBezTo>
                  <a:pt x="8098524" y="1013167"/>
                  <a:pt x="8452322" y="2172770"/>
                  <a:pt x="8452322" y="3429001"/>
                </a:cubicBezTo>
                <a:cubicBezTo>
                  <a:pt x="8452322" y="4685233"/>
                  <a:pt x="8098524" y="5844836"/>
                  <a:pt x="7501089" y="6778993"/>
                </a:cubicBezTo>
                <a:lnTo>
                  <a:pt x="744799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E20AF01B-D099-4710-BF18-E2832A9B6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32679" cy="6858000"/>
          </a:xfrm>
          <a:custGeom>
            <a:avLst/>
            <a:gdLst>
              <a:gd name="connsiteX0" fmla="*/ 0 w 8443572"/>
              <a:gd name="connsiteY0" fmla="*/ 0 h 6858000"/>
              <a:gd name="connsiteX1" fmla="*/ 7439242 w 8443572"/>
              <a:gd name="connsiteY1" fmla="*/ 0 h 6858000"/>
              <a:gd name="connsiteX2" fmla="*/ 7492339 w 8443572"/>
              <a:gd name="connsiteY2" fmla="*/ 79009 h 6858000"/>
              <a:gd name="connsiteX3" fmla="*/ 8443572 w 8443572"/>
              <a:gd name="connsiteY3" fmla="*/ 3429001 h 6858000"/>
              <a:gd name="connsiteX4" fmla="*/ 7492339 w 8443572"/>
              <a:gd name="connsiteY4" fmla="*/ 6778993 h 6858000"/>
              <a:gd name="connsiteX5" fmla="*/ 7439244 w 8443572"/>
              <a:gd name="connsiteY5" fmla="*/ 6858000 h 6858000"/>
              <a:gd name="connsiteX6" fmla="*/ 0 w 844357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43572" h="6858000">
                <a:moveTo>
                  <a:pt x="0" y="0"/>
                </a:moveTo>
                <a:lnTo>
                  <a:pt x="7439242" y="0"/>
                </a:lnTo>
                <a:lnTo>
                  <a:pt x="7492339" y="79009"/>
                </a:lnTo>
                <a:cubicBezTo>
                  <a:pt x="8089774" y="1013167"/>
                  <a:pt x="8443572" y="2172770"/>
                  <a:pt x="8443572" y="3429001"/>
                </a:cubicBezTo>
                <a:cubicBezTo>
                  <a:pt x="8443572" y="4685233"/>
                  <a:pt x="8089774" y="5844836"/>
                  <a:pt x="7492339" y="6778993"/>
                </a:cubicBezTo>
                <a:lnTo>
                  <a:pt x="743924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D34AA4-0A07-8FA2-291D-EB2BF7E8D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748" y="1"/>
            <a:ext cx="7793252" cy="13473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000" dirty="0" err="1"/>
              <a:t>Sơ</a:t>
            </a:r>
            <a:r>
              <a:rPr lang="en-US" sz="3000" dirty="0"/>
              <a:t> </a:t>
            </a:r>
            <a:r>
              <a:rPr lang="en-US" sz="3000" dirty="0" err="1"/>
              <a:t>đồ</a:t>
            </a:r>
            <a:r>
              <a:rPr lang="en-US" sz="3000" dirty="0"/>
              <a:t> </a:t>
            </a:r>
            <a:r>
              <a:rPr lang="en-US" sz="3000" dirty="0" err="1"/>
              <a:t>biểu</a:t>
            </a:r>
            <a:r>
              <a:rPr lang="en-US" sz="3000" dirty="0"/>
              <a:t> </a:t>
            </a:r>
            <a:r>
              <a:rPr lang="en-US" sz="3000" dirty="0" err="1"/>
              <a:t>diễn</a:t>
            </a:r>
            <a:r>
              <a:rPr lang="en-US" sz="3000" dirty="0"/>
              <a:t> </a:t>
            </a:r>
            <a:r>
              <a:rPr lang="en-US" sz="3000" dirty="0" err="1"/>
              <a:t>thuật</a:t>
            </a:r>
            <a:r>
              <a:rPr lang="en-US" sz="3000" dirty="0"/>
              <a:t> </a:t>
            </a:r>
            <a:r>
              <a:rPr lang="en-US" sz="3000" dirty="0" err="1"/>
              <a:t>toán</a:t>
            </a:r>
            <a:r>
              <a:rPr lang="en-US" sz="3000" dirty="0"/>
              <a:t> </a:t>
            </a:r>
            <a:r>
              <a:rPr lang="en-US" sz="3000" dirty="0" err="1"/>
              <a:t>mã</a:t>
            </a:r>
            <a:r>
              <a:rPr lang="en-US" sz="3000" dirty="0"/>
              <a:t> </a:t>
            </a:r>
            <a:r>
              <a:rPr lang="en-US" sz="3000" dirty="0" err="1"/>
              <a:t>hóa</a:t>
            </a:r>
            <a:r>
              <a:rPr lang="en-US" sz="3000" dirty="0"/>
              <a:t> RSA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E4BB4F-99AB-4C4E-A763-C5AC5273D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27916"/>
            <a:ext cx="96012" cy="11887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432C3-7CA2-AF66-AE58-3937DEEDD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2393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6</a:t>
            </a:fld>
            <a:endParaRPr lang="en-US" altLang="zh-CN" sz="120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E5FB20-C347-3B92-683C-1BE3A234E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018" y="1350144"/>
            <a:ext cx="5445782" cy="51725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3504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3A4378-BDF3-F83E-4759-10EB182BB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81278"/>
            <a:ext cx="7527798" cy="113948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vi-VN" sz="3300" b="1" dirty="0"/>
              <a:t>Thuật toán</a:t>
            </a:r>
            <a:r>
              <a:rPr lang="en-US" sz="3300" b="1" dirty="0"/>
              <a:t>: </a:t>
            </a:r>
            <a:r>
              <a:rPr lang="en-US" sz="3300" b="1" dirty="0" err="1"/>
              <a:t>Ký</a:t>
            </a:r>
            <a:r>
              <a:rPr lang="en-US" sz="3300" b="1" dirty="0"/>
              <a:t> </a:t>
            </a:r>
            <a:r>
              <a:rPr lang="en-US" sz="3300" b="1" dirty="0" err="1"/>
              <a:t>và</a:t>
            </a:r>
            <a:r>
              <a:rPr lang="en-US" sz="3300" b="1" dirty="0"/>
              <a:t> </a:t>
            </a:r>
            <a:r>
              <a:rPr lang="en-US" sz="3300" b="1" dirty="0" err="1"/>
              <a:t>kiểm</a:t>
            </a:r>
            <a:r>
              <a:rPr lang="en-US" sz="3300" b="1" dirty="0"/>
              <a:t> </a:t>
            </a:r>
            <a:r>
              <a:rPr lang="en-US" sz="3300" b="1" dirty="0" err="1"/>
              <a:t>thử</a:t>
            </a:r>
            <a:r>
              <a:rPr lang="en-US" sz="3300" b="1" dirty="0"/>
              <a:t> RSA</a:t>
            </a:r>
            <a:endParaRPr lang="en-US" sz="3300" dirty="0"/>
          </a:p>
        </p:txBody>
      </p:sp>
      <p:sp>
        <p:nvSpPr>
          <p:cNvPr id="38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2573756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5E5A88-32C9-23DE-5C94-91698C978D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73202" y="2807208"/>
                <a:ext cx="2803398" cy="3410712"/>
              </a:xfrm>
            </p:spPr>
            <p:txBody>
              <a:bodyPr anchor="t">
                <a:normAutofit/>
              </a:bodyPr>
              <a:lstStyle/>
              <a:p>
                <a:pPr>
                  <a:lnSpc>
                    <a:spcPct val="90000"/>
                  </a:lnSpc>
                  <a:buFont typeface="Wingdings" panose="05000000000000000000" pitchFamily="2" charset="2"/>
                  <a:buChar char="v"/>
                  <a:defRPr/>
                </a:pPr>
                <a:r>
                  <a:rPr lang="en-US" sz="1600" dirty="0" err="1"/>
                  <a:t>Ký</a:t>
                </a:r>
                <a:r>
                  <a:rPr lang="en-US" sz="1600" dirty="0"/>
                  <a:t>: do </a:t>
                </a:r>
                <a:r>
                  <a:rPr lang="en-US" sz="1600" dirty="0" err="1"/>
                  <a:t>người</a:t>
                </a:r>
                <a:r>
                  <a:rPr lang="en-US" sz="1600" dirty="0"/>
                  <a:t> A </a:t>
                </a:r>
                <a:r>
                  <a:rPr lang="en-US" sz="1600" dirty="0" err="1"/>
                  <a:t>thực</a:t>
                </a:r>
                <a:r>
                  <a:rPr lang="en-US" sz="1600" dirty="0"/>
                  <a:t> </a:t>
                </a:r>
                <a:r>
                  <a:rPr lang="en-US" sz="1600" dirty="0" err="1"/>
                  <a:t>hiện</a:t>
                </a:r>
                <a:endParaRPr lang="en-US" sz="1600" dirty="0"/>
              </a:p>
              <a:p>
                <a:pPr lvl="1">
                  <a:lnSpc>
                    <a:spcPct val="90000"/>
                  </a:lnSpc>
                  <a:buFont typeface="Wingdings" panose="05000000000000000000" pitchFamily="2" charset="2"/>
                  <a:buChar char="v"/>
                  <a:defRPr/>
                </a:pPr>
                <a:r>
                  <a:rPr lang="en-US" sz="1600" dirty="0" err="1"/>
                  <a:t>Sử</a:t>
                </a:r>
                <a:r>
                  <a:rPr lang="en-US" sz="1600" dirty="0"/>
                  <a:t> </a:t>
                </a:r>
                <a:r>
                  <a:rPr lang="en-US" sz="1600" dirty="0" err="1"/>
                  <a:t>dụng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khóa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ký</a:t>
                </a:r>
                <a:r>
                  <a:rPr lang="en-US" sz="1600" dirty="0"/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600" dirty="0"/>
                  <a:t>) </a:t>
                </a:r>
                <a:r>
                  <a:rPr lang="en-US" sz="1600" dirty="0" err="1"/>
                  <a:t>theo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thuật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toán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trên</a:t>
                </a:r>
                <a:endParaRPr lang="en-US" sz="1600" dirty="0"/>
              </a:p>
              <a:p>
                <a:pPr lvl="1">
                  <a:lnSpc>
                    <a:spcPct val="90000"/>
                  </a:lnSpc>
                  <a:buFont typeface="Wingdings" panose="05000000000000000000" pitchFamily="2" charset="2"/>
                  <a:buChar char="v"/>
                  <a:defRPr/>
                </a:pPr>
                <a:r>
                  <a:rPr lang="en-US" sz="1600" dirty="0" err="1"/>
                  <a:t>Chọn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một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bản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thông</a:t>
                </a:r>
                <a:r>
                  <a:rPr lang="en-US" sz="1600" dirty="0"/>
                  <a:t> </a:t>
                </a:r>
                <a:r>
                  <a:rPr lang="en-US" sz="1600" dirty="0" err="1"/>
                  <a:t>điệp</a:t>
                </a:r>
                <a:r>
                  <a:rPr lang="en-US" sz="1600" dirty="0"/>
                  <a:t> m, </a:t>
                </a:r>
                <a:r>
                  <a:rPr lang="en-US" sz="1600" dirty="0" err="1"/>
                  <a:t>trong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khoảng</a:t>
                </a:r>
                <a:r>
                  <a:rPr lang="en-US" sz="1600" dirty="0"/>
                  <a:t> [1, n-1]</a:t>
                </a:r>
              </a:p>
              <a:p>
                <a:pPr lvl="1">
                  <a:lnSpc>
                    <a:spcPct val="90000"/>
                  </a:lnSpc>
                  <a:buFont typeface="Wingdings" panose="05000000000000000000" pitchFamily="2" charset="2"/>
                  <a:buChar char="v"/>
                  <a:defRPr/>
                </a:pPr>
                <a:r>
                  <a:rPr lang="en-US" sz="1600" dirty="0" err="1"/>
                  <a:t>Tính</a:t>
                </a:r>
                <a:r>
                  <a:rPr lang="en-US" sz="1600" dirty="0"/>
                  <a:t>: y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1600" dirty="0"/>
                  <a:t> mod n</a:t>
                </a:r>
              </a:p>
              <a:p>
                <a:pPr lvl="1">
                  <a:lnSpc>
                    <a:spcPct val="90000"/>
                  </a:lnSpc>
                  <a:buFont typeface="Wingdings" panose="05000000000000000000" pitchFamily="2" charset="2"/>
                  <a:buChar char="v"/>
                  <a:defRPr/>
                </a:pPr>
                <a:r>
                  <a:rPr lang="en-US" sz="1600" dirty="0" err="1"/>
                  <a:t>Nhận</a:t>
                </a:r>
                <a:r>
                  <a:rPr lang="en-US" sz="1600" dirty="0"/>
                  <a:t> </a:t>
                </a:r>
                <a:r>
                  <a:rPr lang="en-US" sz="1600" dirty="0" err="1"/>
                  <a:t>được</a:t>
                </a:r>
                <a:r>
                  <a:rPr lang="en-US" sz="1600" dirty="0"/>
                  <a:t> </a:t>
                </a:r>
                <a:r>
                  <a:rPr lang="en-US" sz="1600" dirty="0" err="1"/>
                  <a:t>chữ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ký</a:t>
                </a:r>
                <a:r>
                  <a:rPr lang="en-US" sz="1600" dirty="0"/>
                  <a:t> (</a:t>
                </a:r>
                <a:r>
                  <a:rPr lang="en-US" sz="1600" dirty="0" err="1"/>
                  <a:t>m,y</a:t>
                </a:r>
                <a:r>
                  <a:rPr lang="en-US" sz="1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5E5A88-32C9-23DE-5C94-91698C978D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73202" y="2807208"/>
                <a:ext cx="2803398" cy="3410712"/>
              </a:xfrm>
              <a:blipFill>
                <a:blip r:embed="rId2"/>
                <a:stretch>
                  <a:fillRect t="-1252" r="-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67591EE5-97A5-163D-1824-636ECB447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8154" y="2603792"/>
            <a:ext cx="5177790" cy="289956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91372-BC90-8238-15C2-16D80DAF2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/>
              <a:pPr>
                <a:spcAft>
                  <a:spcPts val="600"/>
                </a:spcAft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2170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3A4378-BDF3-F83E-4759-10EB182BB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20" y="1161288"/>
            <a:ext cx="2578608" cy="1239012"/>
          </a:xfrm>
        </p:spPr>
        <p:txBody>
          <a:bodyPr anchor="ctr">
            <a:normAutofit/>
          </a:bodyPr>
          <a:lstStyle/>
          <a:p>
            <a:r>
              <a:rPr lang="vi-VN" sz="2400" b="1" dirty="0"/>
              <a:t>Thuật toán</a:t>
            </a:r>
            <a:r>
              <a:rPr lang="en-US" sz="2400" b="1" dirty="0"/>
              <a:t>: </a:t>
            </a:r>
            <a:r>
              <a:rPr lang="en-US" sz="2400" b="1" dirty="0" err="1"/>
              <a:t>Ký</a:t>
            </a:r>
            <a:r>
              <a:rPr lang="en-US" sz="2400" b="1" dirty="0"/>
              <a:t> </a:t>
            </a:r>
            <a:r>
              <a:rPr lang="en-US" sz="2400" b="1" dirty="0" err="1"/>
              <a:t>và</a:t>
            </a:r>
            <a:r>
              <a:rPr lang="en-US" sz="2400" b="1" dirty="0"/>
              <a:t> </a:t>
            </a:r>
            <a:r>
              <a:rPr lang="en-US" sz="2400" b="1" dirty="0" err="1"/>
              <a:t>kiểm</a:t>
            </a:r>
            <a:r>
              <a:rPr lang="en-US" sz="2400" b="1" dirty="0"/>
              <a:t> </a:t>
            </a:r>
            <a:r>
              <a:rPr lang="en-US" sz="2400" b="1" dirty="0" err="1"/>
              <a:t>thử</a:t>
            </a:r>
            <a:r>
              <a:rPr lang="en-US" sz="2400" b="1" dirty="0"/>
              <a:t> RSA</a:t>
            </a:r>
            <a:endParaRPr lang="en-US" sz="24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19" y="2443480"/>
            <a:ext cx="25374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5E5A88-32C9-23DE-5C94-91698C978D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78320" y="2718054"/>
                <a:ext cx="2579180" cy="3207258"/>
              </a:xfrm>
            </p:spPr>
            <p:txBody>
              <a:bodyPr anchor="t">
                <a:normAutofit/>
              </a:bodyPr>
              <a:lstStyle/>
              <a:p>
                <a:pPr marL="344487" lvl="1" indent="0">
                  <a:buNone/>
                  <a:defRPr/>
                </a:pPr>
                <a:endParaRPr lang="en-US" sz="1500" dirty="0"/>
              </a:p>
              <a:p>
                <a:pPr>
                  <a:buFont typeface="Wingdings" panose="05000000000000000000" pitchFamily="2" charset="2"/>
                  <a:buChar char="v"/>
                  <a:defRPr/>
                </a:pPr>
                <a:r>
                  <a:rPr lang="en-US" sz="1500" dirty="0" err="1"/>
                  <a:t>Kiểm</a:t>
                </a:r>
                <a:r>
                  <a:rPr lang="en-US" sz="1500" dirty="0"/>
                  <a:t> </a:t>
                </a:r>
                <a:r>
                  <a:rPr lang="en-US" sz="1500" dirty="0" err="1"/>
                  <a:t>thử</a:t>
                </a:r>
                <a:r>
                  <a:rPr lang="en-US" sz="1500" dirty="0"/>
                  <a:t>: do </a:t>
                </a:r>
                <a:r>
                  <a:rPr lang="en-US" sz="1500" dirty="0" err="1"/>
                  <a:t>người</a:t>
                </a:r>
                <a:r>
                  <a:rPr lang="en-US" sz="1500" dirty="0"/>
                  <a:t> B </a:t>
                </a:r>
                <a:r>
                  <a:rPr lang="en-US" sz="1500" dirty="0" err="1"/>
                  <a:t>thực</a:t>
                </a:r>
                <a:r>
                  <a:rPr lang="en-US" sz="1500" dirty="0"/>
                  <a:t> </a:t>
                </a:r>
                <a:r>
                  <a:rPr lang="en-US" sz="1500" dirty="0" err="1"/>
                  <a:t>hiện</a:t>
                </a:r>
                <a:endParaRPr lang="en-US" sz="1500" dirty="0"/>
              </a:p>
              <a:p>
                <a:pPr lvl="1">
                  <a:buFont typeface="Wingdings" panose="05000000000000000000" pitchFamily="2" charset="2"/>
                  <a:buChar char="v"/>
                  <a:defRPr/>
                </a:pPr>
                <a:r>
                  <a:rPr lang="en-US" sz="1500" dirty="0" err="1"/>
                  <a:t>Lấy</a:t>
                </a:r>
                <a:r>
                  <a:rPr lang="en-US" sz="1500" dirty="0"/>
                  <a:t> </a:t>
                </a:r>
                <a:r>
                  <a:rPr lang="en-US" sz="1500" dirty="0" err="1"/>
                  <a:t>khóa</a:t>
                </a:r>
                <a:r>
                  <a:rPr lang="en-US" sz="1500" dirty="0"/>
                  <a:t> </a:t>
                </a:r>
                <a:r>
                  <a:rPr lang="en-US" sz="1500" dirty="0" err="1"/>
                  <a:t>kiểm</a:t>
                </a:r>
                <a:r>
                  <a:rPr lang="en-US" sz="1500" dirty="0"/>
                  <a:t> </a:t>
                </a:r>
                <a:r>
                  <a:rPr lang="en-US" sz="1500" dirty="0" err="1"/>
                  <a:t>thử</a:t>
                </a:r>
                <a:r>
                  <a:rPr lang="en-US" sz="1500" dirty="0"/>
                  <a:t> (n,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1500" dirty="0"/>
                  <a:t>). </a:t>
                </a:r>
                <a:r>
                  <a:rPr lang="en-US" sz="1500" dirty="0" err="1"/>
                  <a:t>Khóa</a:t>
                </a:r>
                <a:r>
                  <a:rPr lang="en-US" sz="1500" dirty="0"/>
                  <a:t> </a:t>
                </a:r>
                <a:r>
                  <a:rPr lang="en-US" sz="1500" dirty="0" err="1"/>
                  <a:t>này</a:t>
                </a:r>
                <a:r>
                  <a:rPr lang="en-US" sz="1500" dirty="0"/>
                  <a:t> </a:t>
                </a:r>
                <a:r>
                  <a:rPr lang="en-US" sz="1500" dirty="0" err="1"/>
                  <a:t>được</a:t>
                </a:r>
                <a:r>
                  <a:rPr lang="en-US" sz="1500" dirty="0"/>
                  <a:t> </a:t>
                </a:r>
                <a:r>
                  <a:rPr lang="en-US" sz="1500" dirty="0" err="1"/>
                  <a:t>công</a:t>
                </a:r>
                <a:r>
                  <a:rPr lang="en-US" sz="1500" dirty="0"/>
                  <a:t> </a:t>
                </a:r>
                <a:r>
                  <a:rPr lang="en-US" sz="1500" dirty="0" err="1"/>
                  <a:t>khai</a:t>
                </a:r>
                <a:endParaRPr lang="en-US" sz="1500" dirty="0"/>
              </a:p>
              <a:p>
                <a:pPr lvl="1">
                  <a:buFont typeface="Wingdings" panose="05000000000000000000" pitchFamily="2" charset="2"/>
                  <a:buChar char="v"/>
                  <a:defRPr/>
                </a:pPr>
                <a:r>
                  <a:rPr lang="en-US" sz="1500" dirty="0" err="1"/>
                  <a:t>Nếu</a:t>
                </a:r>
                <a:r>
                  <a:rPr lang="en-US" sz="1500" dirty="0"/>
                  <a:t> m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sSub>
                          <m:sSub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1500" dirty="0"/>
                  <a:t> mod n </a:t>
                </a:r>
                <a:r>
                  <a:rPr lang="en-US" sz="1500" dirty="0">
                    <a:sym typeface="Wingdings" panose="05000000000000000000" pitchFamily="2" charset="2"/>
                  </a:rPr>
                  <a:t> TRUE </a:t>
                </a:r>
                <a:r>
                  <a:rPr lang="en-US" sz="1500" dirty="0" err="1">
                    <a:sym typeface="Wingdings" panose="05000000000000000000" pitchFamily="2" charset="2"/>
                  </a:rPr>
                  <a:t>và</a:t>
                </a:r>
                <a:r>
                  <a:rPr lang="en-US" sz="1500" dirty="0">
                    <a:sym typeface="Wingdings" panose="05000000000000000000" pitchFamily="2" charset="2"/>
                  </a:rPr>
                  <a:t> </a:t>
                </a:r>
                <a:r>
                  <a:rPr lang="en-US" sz="1500" dirty="0" err="1">
                    <a:sym typeface="Wingdings" panose="05000000000000000000" pitchFamily="2" charset="2"/>
                  </a:rPr>
                  <a:t>ngược</a:t>
                </a:r>
                <a:r>
                  <a:rPr lang="en-US" sz="1500" dirty="0">
                    <a:sym typeface="Wingdings" panose="05000000000000000000" pitchFamily="2" charset="2"/>
                  </a:rPr>
                  <a:t> </a:t>
                </a:r>
                <a:r>
                  <a:rPr lang="en-US" sz="1500" dirty="0" err="1">
                    <a:sym typeface="Wingdings" panose="05000000000000000000" pitchFamily="2" charset="2"/>
                  </a:rPr>
                  <a:t>lại</a:t>
                </a:r>
                <a:r>
                  <a:rPr lang="en-US" sz="1500" dirty="0">
                    <a:sym typeface="Wingdings" panose="05000000000000000000" pitchFamily="2" charset="2"/>
                  </a:rPr>
                  <a:t>  FALSE</a:t>
                </a:r>
                <a:endParaRPr lang="en-US" sz="15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5E5A88-32C9-23DE-5C94-91698C978D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78320" y="2718054"/>
                <a:ext cx="2579180" cy="3207258"/>
              </a:xfrm>
              <a:blipFill>
                <a:blip r:embed="rId2"/>
                <a:stretch>
                  <a:fillRect r="-1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diagram of a flowchart&#10;&#10;Description automatically generated">
            <a:extLst>
              <a:ext uri="{FF2B5EF4-FFF2-40B4-BE49-F238E27FC236}">
                <a16:creationId xmlns:a16="http://schemas.microsoft.com/office/drawing/2014/main" id="{B441A816-F07D-F54C-27AB-DF5B8CA02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4062" y="1905000"/>
            <a:ext cx="5338760" cy="3429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91372-BC90-8238-15C2-16D80DAF2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71766" y="6356350"/>
            <a:ext cx="1591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  <a:defRPr/>
              </a:pPr>
              <a:t>8</a:t>
            </a:fld>
            <a:endParaRPr lang="en-US" altLang="zh-CN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48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258439-0A43-E867-37D0-D24CB8D61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4291" y="607162"/>
            <a:ext cx="2537115" cy="47339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4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Ví</a:t>
            </a:r>
            <a: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dụ</a:t>
            </a:r>
            <a: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E6D045-42A5-B1E8-35A6-0193E0228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12" y="1687717"/>
            <a:ext cx="7404176" cy="439102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9200D-E669-C10E-AAA5-20D3783B6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44739" y="6356350"/>
            <a:ext cx="13407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71AB354-3672-4ADC-BD69-459FDD26957D}" type="slidenum">
              <a:rPr lang="en-US" altLang="zh-CN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9</a:t>
            </a:fld>
            <a:endParaRPr lang="en-US" altLang="zh-CN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6565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1_Network">
  <a:themeElements>
    <a:clrScheme name="1_Network 9">
      <a:dk1>
        <a:srgbClr val="000000"/>
      </a:dk1>
      <a:lt1>
        <a:srgbClr val="FFFFFF"/>
      </a:lt1>
      <a:dk2>
        <a:srgbClr val="7C1302"/>
      </a:dk2>
      <a:lt2>
        <a:srgbClr val="CC9900"/>
      </a:lt2>
      <a:accent1>
        <a:srgbClr val="CC9900"/>
      </a:accent1>
      <a:accent2>
        <a:srgbClr val="CC3300"/>
      </a:accent2>
      <a:accent3>
        <a:srgbClr val="FFFFFF"/>
      </a:accent3>
      <a:accent4>
        <a:srgbClr val="000000"/>
      </a:accent4>
      <a:accent5>
        <a:srgbClr val="E2CAAA"/>
      </a:accent5>
      <a:accent6>
        <a:srgbClr val="B92D00"/>
      </a:accent6>
      <a:hlink>
        <a:srgbClr val="808080"/>
      </a:hlink>
      <a:folHlink>
        <a:srgbClr val="CCCC66"/>
      </a:folHlink>
    </a:clrScheme>
    <a:fontScheme name="1_Network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1_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54537</TotalTime>
  <Words>887</Words>
  <Application>Microsoft Office PowerPoint</Application>
  <PresentationFormat>On-screen Show (4:3)</PresentationFormat>
  <Paragraphs>88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Wingdings</vt:lpstr>
      <vt:lpstr>Cambria Math</vt:lpstr>
      <vt:lpstr>Times New Roman</vt:lpstr>
      <vt:lpstr>1_Network</vt:lpstr>
      <vt:lpstr> AN TOÀN VÀ BẢO MẬT DỮ LIỆU TRONG HỆ THỐNG THÔNG TIN</vt:lpstr>
      <vt:lpstr>PowerPoint Presentation</vt:lpstr>
      <vt:lpstr>THUẬT TOÁN MÃ HÓA RSA</vt:lpstr>
      <vt:lpstr>THUẬT TOÁN MÃ HÓA RSA</vt:lpstr>
      <vt:lpstr>Thuật toán sinh khóa cho chữ ký RSA</vt:lpstr>
      <vt:lpstr>Sơ đồ biểu diễn thuật toán mã hóa RSA</vt:lpstr>
      <vt:lpstr>Thuật toán: Ký và kiểm thử RSA</vt:lpstr>
      <vt:lpstr>Thuật toán: Ký và kiểm thử RSA</vt:lpstr>
      <vt:lpstr>Ví dụ </vt:lpstr>
      <vt:lpstr>Mô phỏng quá trình mã hóa tin nhắn bằng RSA</vt:lpstr>
      <vt:lpstr>Hình ảnh mô phỏng</vt:lpstr>
      <vt:lpstr>Ví dụ mô phỏng</vt:lpstr>
      <vt:lpstr>Ở đây, ta nhập đoạn tin nhắn là “atbmhttt”. Sau đó, nhấn vào “Thực hiện mã hoá”. </vt:lpstr>
      <vt:lpstr>PowerPoint Presentation</vt:lpstr>
      <vt:lpstr>Xin cảm ơn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khachuy</dc:creator>
  <cp:lastModifiedBy>Tân Phạm</cp:lastModifiedBy>
  <cp:revision>1402</cp:revision>
  <dcterms:created xsi:type="dcterms:W3CDTF">1601-01-01T00:00:00Z</dcterms:created>
  <dcterms:modified xsi:type="dcterms:W3CDTF">2023-11-23T18:01:09Z</dcterms:modified>
</cp:coreProperties>
</file>

<file path=docProps/thumbnail.jpeg>
</file>